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est, Steve C2 (DIO RD USVF-Env Officer 2)" userId="2cce8b46-4b23-4bcb-a585-d8f99bd6c1d4" providerId="ADAL" clId="{E891C3BC-1529-4AE9-A877-A46D1FCDBD7B}"/>
    <pc:docChg chg="modSld">
      <pc:chgData name="West, Steve C2 (DIO RD USVF-Env Officer 2)" userId="2cce8b46-4b23-4bcb-a585-d8f99bd6c1d4" providerId="ADAL" clId="{E891C3BC-1529-4AE9-A877-A46D1FCDBD7B}" dt="2024-01-30T07:37:51.703" v="7" actId="1582"/>
      <pc:docMkLst>
        <pc:docMk/>
      </pc:docMkLst>
      <pc:sldChg chg="modSp mod">
        <pc:chgData name="West, Steve C2 (DIO RD USVF-Env Officer 2)" userId="2cce8b46-4b23-4bcb-a585-d8f99bd6c1d4" providerId="ADAL" clId="{E891C3BC-1529-4AE9-A877-A46D1FCDBD7B}" dt="2024-01-30T07:37:51.703" v="7" actId="1582"/>
        <pc:sldMkLst>
          <pc:docMk/>
          <pc:sldMk cId="1098397121" sldId="256"/>
        </pc:sldMkLst>
        <pc:cxnChg chg="mod">
          <ac:chgData name="West, Steve C2 (DIO RD USVF-Env Officer 2)" userId="2cce8b46-4b23-4bcb-a585-d8f99bd6c1d4" providerId="ADAL" clId="{E891C3BC-1529-4AE9-A877-A46D1FCDBD7B}" dt="2024-01-30T07:37:36.501" v="5" actId="1582"/>
          <ac:cxnSpMkLst>
            <pc:docMk/>
            <pc:sldMk cId="1098397121" sldId="256"/>
            <ac:cxnSpMk id="3" creationId="{C0E2614A-B641-1DB0-60A1-344AA6CAB2DB}"/>
          </ac:cxnSpMkLst>
        </pc:cxnChg>
        <pc:cxnChg chg="mod">
          <ac:chgData name="West, Steve C2 (DIO RD USVF-Env Officer 2)" userId="2cce8b46-4b23-4bcb-a585-d8f99bd6c1d4" providerId="ADAL" clId="{E891C3BC-1529-4AE9-A877-A46D1FCDBD7B}" dt="2024-01-30T07:37:29.175" v="4" actId="1582"/>
          <ac:cxnSpMkLst>
            <pc:docMk/>
            <pc:sldMk cId="1098397121" sldId="256"/>
            <ac:cxnSpMk id="8" creationId="{CB93A082-0A3C-3E32-0891-27F32BB5298A}"/>
          </ac:cxnSpMkLst>
        </pc:cxnChg>
        <pc:cxnChg chg="mod">
          <ac:chgData name="West, Steve C2 (DIO RD USVF-Env Officer 2)" userId="2cce8b46-4b23-4bcb-a585-d8f99bd6c1d4" providerId="ADAL" clId="{E891C3BC-1529-4AE9-A877-A46D1FCDBD7B}" dt="2024-01-30T07:37:51.703" v="7" actId="1582"/>
          <ac:cxnSpMkLst>
            <pc:docMk/>
            <pc:sldMk cId="1098397121" sldId="256"/>
            <ac:cxnSpMk id="14" creationId="{7E1491AD-B98A-2A92-0C11-E0ABDBB728C3}"/>
          </ac:cxnSpMkLst>
        </pc:cxnChg>
        <pc:cxnChg chg="mod">
          <ac:chgData name="West, Steve C2 (DIO RD USVF-Env Officer 2)" userId="2cce8b46-4b23-4bcb-a585-d8f99bd6c1d4" providerId="ADAL" clId="{E891C3BC-1529-4AE9-A877-A46D1FCDBD7B}" dt="2024-01-30T07:37:43.994" v="6" actId="1582"/>
          <ac:cxnSpMkLst>
            <pc:docMk/>
            <pc:sldMk cId="1098397121" sldId="256"/>
            <ac:cxnSpMk id="16" creationId="{54892B9C-3E11-E4C4-C170-C5373EC43E52}"/>
          </ac:cxnSpMkLst>
        </pc:cxnChg>
        <pc:cxnChg chg="mod">
          <ac:chgData name="West, Steve C2 (DIO RD USVF-Env Officer 2)" userId="2cce8b46-4b23-4bcb-a585-d8f99bd6c1d4" providerId="ADAL" clId="{E891C3BC-1529-4AE9-A877-A46D1FCDBD7B}" dt="2024-01-30T07:36:41.239" v="0" actId="1582"/>
          <ac:cxnSpMkLst>
            <pc:docMk/>
            <pc:sldMk cId="1098397121" sldId="256"/>
            <ac:cxnSpMk id="21" creationId="{F4942C6E-9FBE-A6AC-66AE-FAC00050F887}"/>
          </ac:cxnSpMkLst>
        </pc:cxnChg>
        <pc:cxnChg chg="mod">
          <ac:chgData name="West, Steve C2 (DIO RD USVF-Env Officer 2)" userId="2cce8b46-4b23-4bcb-a585-d8f99bd6c1d4" providerId="ADAL" clId="{E891C3BC-1529-4AE9-A877-A46D1FCDBD7B}" dt="2024-01-30T07:37:17.030" v="3" actId="1582"/>
          <ac:cxnSpMkLst>
            <pc:docMk/>
            <pc:sldMk cId="1098397121" sldId="256"/>
            <ac:cxnSpMk id="23" creationId="{518D29CD-5644-A24A-4CE6-E79D0821CA99}"/>
          </ac:cxnSpMkLst>
        </pc:cxnChg>
        <pc:cxnChg chg="mod">
          <ac:chgData name="West, Steve C2 (DIO RD USVF-Env Officer 2)" userId="2cce8b46-4b23-4bcb-a585-d8f99bd6c1d4" providerId="ADAL" clId="{E891C3BC-1529-4AE9-A877-A46D1FCDBD7B}" dt="2024-01-30T07:36:58.633" v="1" actId="1582"/>
          <ac:cxnSpMkLst>
            <pc:docMk/>
            <pc:sldMk cId="1098397121" sldId="256"/>
            <ac:cxnSpMk id="25" creationId="{3A1C49A0-AAD6-70F0-550E-E2B5A2B72196}"/>
          </ac:cxnSpMkLst>
        </pc:cxnChg>
        <pc:cxnChg chg="mod">
          <ac:chgData name="West, Steve C2 (DIO RD USVF-Env Officer 2)" userId="2cce8b46-4b23-4bcb-a585-d8f99bd6c1d4" providerId="ADAL" clId="{E891C3BC-1529-4AE9-A877-A46D1FCDBD7B}" dt="2024-01-30T07:37:09.268" v="2" actId="1582"/>
          <ac:cxnSpMkLst>
            <pc:docMk/>
            <pc:sldMk cId="1098397121" sldId="256"/>
            <ac:cxnSpMk id="27" creationId="{17DB0779-4BF5-7AD2-07CC-75AFD617F0D3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2F769-F723-8FDE-3D2A-7C17496F66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072481-4A06-4754-CD7D-0E8EBE5332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5F9FB5-9761-5D76-056D-9CB333315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F65E9-B43C-49E8-9220-EAD58ADC2C6D}" type="datetimeFigureOut">
              <a:rPr lang="en-GB" smtClean="0"/>
              <a:t>30/01/2024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D3CEED-D4A3-623B-3805-4939D27DA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2C2530-2AC0-2BB2-8266-B3E5F4264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34000-46DF-4722-BCC5-47D3E83ED4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4460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B6354-380F-229B-250E-B85772C02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4BE381-3E36-6173-F818-78CC5D36E4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7B3684-76E5-B204-2151-E6759890E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F65E9-B43C-49E8-9220-EAD58ADC2C6D}" type="datetimeFigureOut">
              <a:rPr lang="en-GB" smtClean="0"/>
              <a:t>30/01/2024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3E6C6A-E04F-0299-AB8B-FCA8D5560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456326-E609-4600-E5ED-2D7A15363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34000-46DF-4722-BCC5-47D3E83ED4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3009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217698-9E3B-7757-11B9-01DA984F89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3D8C75-936D-BB15-2E5C-8B01AFE885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7F3A8D-7EFC-2B99-7392-FAF1A3BC6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F65E9-B43C-49E8-9220-EAD58ADC2C6D}" type="datetimeFigureOut">
              <a:rPr lang="en-GB" smtClean="0"/>
              <a:t>30/01/2024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798C1F-CB0A-D11F-864E-91A63BCB8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7FFC8E-1DC2-8C94-DF13-0C41211F5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34000-46DF-4722-BCC5-47D3E83ED4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3538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8DF73-45A4-D675-E4EA-2A30A4DEE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A131BC-4930-F860-9D91-BA5F9E2C5C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C00E8-D730-6EA3-6CC4-F18C74CBA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F65E9-B43C-49E8-9220-EAD58ADC2C6D}" type="datetimeFigureOut">
              <a:rPr lang="en-GB" smtClean="0"/>
              <a:t>30/01/2024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16FBF5-FE3B-2969-4203-036E33C91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32D544-9931-6D8A-9888-88C07EF8E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34000-46DF-4722-BCC5-47D3E83ED4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6971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D2BDF-BD36-3634-EF5D-DFBECFE41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638146-0080-C926-4A11-06C53278B6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08352E-345E-81C2-5212-4FA9114DE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F65E9-B43C-49E8-9220-EAD58ADC2C6D}" type="datetimeFigureOut">
              <a:rPr lang="en-GB" smtClean="0"/>
              <a:t>30/01/2024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594677-02D0-49FD-D72C-2318BB337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F15A6B-E1DD-CABB-A31E-A5E61664B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34000-46DF-4722-BCC5-47D3E83ED4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3192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1750C-0000-7FFF-25A4-FCE9FB58E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7C5E46-788D-3251-AEE4-C8096AB75E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826009-6058-ACFB-024D-B6A56E9522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D9EB22-2C47-EE92-6620-E99E1FF40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F65E9-B43C-49E8-9220-EAD58ADC2C6D}" type="datetimeFigureOut">
              <a:rPr lang="en-GB" smtClean="0"/>
              <a:t>30/01/2024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D03A85-EB7E-09A1-CE67-62705BED6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371761-1D43-1B4F-C18F-884A8EDB6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34000-46DF-4722-BCC5-47D3E83ED4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1372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72BBC-E893-2E5B-1E16-C01D2DE54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FF7CE7-DF37-1CD2-E581-D4E81E911C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5EEEE8-BB10-56A3-805E-7E22C51C0A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4FDF70-5655-484E-BF9C-A5C8A4B29A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34DDC5-9061-44EE-077B-9C69DF9C1C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5399FBB-9880-A302-AEB1-7876CE151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F65E9-B43C-49E8-9220-EAD58ADC2C6D}" type="datetimeFigureOut">
              <a:rPr lang="en-GB" smtClean="0"/>
              <a:t>30/01/2024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B0E871-C827-8D45-3FAB-E478BEE10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2EC9F8-4F1C-FEDE-4580-491A6B126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34000-46DF-4722-BCC5-47D3E83ED4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61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828C9-11D0-912B-D40A-BCF086A5A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A454B4-2C5D-6B8F-4CAD-71527DC90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F65E9-B43C-49E8-9220-EAD58ADC2C6D}" type="datetimeFigureOut">
              <a:rPr lang="en-GB" smtClean="0"/>
              <a:t>30/01/2024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1E306C-A9DF-7437-BBF7-DB560B8BE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669251-236A-CE3B-1978-9C5264296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34000-46DF-4722-BCC5-47D3E83ED4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3253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17C3F3-C6E2-EFAB-68BA-0F341C40F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F65E9-B43C-49E8-9220-EAD58ADC2C6D}" type="datetimeFigureOut">
              <a:rPr lang="en-GB" smtClean="0"/>
              <a:t>30/01/2024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523CFD-A04D-404D-6FA9-089C6C25B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CF1B95-5AC3-ACF4-C438-63B29EBEA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34000-46DF-4722-BCC5-47D3E83ED4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5247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3D16B-B36D-097A-68C2-BBD335E7F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185B55-9D68-F13C-93FC-0A72754A2B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7A5C83-B797-D9F5-8D16-294C09EA89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1B8527-FE10-C693-FEAC-0ABD6F20E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F65E9-B43C-49E8-9220-EAD58ADC2C6D}" type="datetimeFigureOut">
              <a:rPr lang="en-GB" smtClean="0"/>
              <a:t>30/01/2024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7D0CC9-C408-395B-3A66-2ACCEC0FE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02C18B-B4AE-D580-AD46-0BCA80ECD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34000-46DF-4722-BCC5-47D3E83ED4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6436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457EE-AC8F-052E-C2C6-4601FEB25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056C04-AE3C-17DE-A7A0-03EA70D36E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A3864-9630-20ED-E08F-1BC74DA2B0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1AFAF4-A411-8002-663F-ABAD4C86E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F65E9-B43C-49E8-9220-EAD58ADC2C6D}" type="datetimeFigureOut">
              <a:rPr lang="en-GB" smtClean="0"/>
              <a:t>30/01/2024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220952-442A-0531-90C7-B26EE1C00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6EF6B4-D978-0EF5-8CD4-8DD5D0C97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34000-46DF-4722-BCC5-47D3E83ED4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8744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4BFAD04-737C-4405-13E6-7019E41B0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55C920-2D06-178A-BD3A-7B8CD7A555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3EECAB-5887-DF4D-E4B5-BD5887D375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5F65E9-B43C-49E8-9220-EAD58ADC2C6D}" type="datetimeFigureOut">
              <a:rPr lang="en-GB" smtClean="0"/>
              <a:t>30/01/2024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9AE9AA-771B-D331-A874-6E4730F752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D7655C-A5F5-E72B-9F81-0BEF507748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134000-46DF-4722-BCC5-47D3E83ED4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1383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omputer screen shot of a neighborhood&#10;&#10;Description automatically generated">
            <a:extLst>
              <a:ext uri="{FF2B5EF4-FFF2-40B4-BE49-F238E27FC236}">
                <a16:creationId xmlns:a16="http://schemas.microsoft.com/office/drawing/2014/main" id="{46B36525-3B8D-F889-9181-F4E7FF0B24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51" t="24389" r="32564" b="6780"/>
          <a:stretch/>
        </p:blipFill>
        <p:spPr bwMode="auto">
          <a:xfrm>
            <a:off x="1751592" y="433742"/>
            <a:ext cx="8688815" cy="5571067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0E2614A-B641-1DB0-60A1-344AA6CAB2DB}"/>
              </a:ext>
            </a:extLst>
          </p:cNvPr>
          <p:cNvCxnSpPr/>
          <p:nvPr/>
        </p:nvCxnSpPr>
        <p:spPr>
          <a:xfrm>
            <a:off x="5830349" y="3598877"/>
            <a:ext cx="1073790" cy="788565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B93A082-0A3C-3E32-0891-27F32BB5298A}"/>
              </a:ext>
            </a:extLst>
          </p:cNvPr>
          <p:cNvCxnSpPr>
            <a:cxnSpLocks/>
          </p:cNvCxnSpPr>
          <p:nvPr/>
        </p:nvCxnSpPr>
        <p:spPr>
          <a:xfrm flipH="1">
            <a:off x="5452844" y="3590488"/>
            <a:ext cx="360727" cy="595618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E1491AD-B98A-2A92-0C11-E0ABDBB728C3}"/>
              </a:ext>
            </a:extLst>
          </p:cNvPr>
          <p:cNvCxnSpPr/>
          <p:nvPr/>
        </p:nvCxnSpPr>
        <p:spPr>
          <a:xfrm>
            <a:off x="5452844" y="4186106"/>
            <a:ext cx="1174459" cy="679509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4892B9C-3E11-E4C4-C170-C5373EC43E52}"/>
              </a:ext>
            </a:extLst>
          </p:cNvPr>
          <p:cNvCxnSpPr>
            <a:cxnSpLocks/>
          </p:cNvCxnSpPr>
          <p:nvPr/>
        </p:nvCxnSpPr>
        <p:spPr>
          <a:xfrm flipV="1">
            <a:off x="6627303" y="4353886"/>
            <a:ext cx="276836" cy="511729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654ACAF1-5E71-6848-D491-7799CABD5EA0}"/>
              </a:ext>
            </a:extLst>
          </p:cNvPr>
          <p:cNvSpPr/>
          <p:nvPr/>
        </p:nvSpPr>
        <p:spPr>
          <a:xfrm>
            <a:off x="6753138" y="3498209"/>
            <a:ext cx="528506" cy="453006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4942C6E-9FBE-A6AC-66AE-FAC00050F887}"/>
              </a:ext>
            </a:extLst>
          </p:cNvPr>
          <p:cNvCxnSpPr/>
          <p:nvPr/>
        </p:nvCxnSpPr>
        <p:spPr>
          <a:xfrm>
            <a:off x="7659149" y="2692866"/>
            <a:ext cx="234891" cy="142613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18D29CD-5644-A24A-4CE6-E79D0821CA99}"/>
              </a:ext>
            </a:extLst>
          </p:cNvPr>
          <p:cNvCxnSpPr/>
          <p:nvPr/>
        </p:nvCxnSpPr>
        <p:spPr>
          <a:xfrm flipH="1">
            <a:off x="7550092" y="2835479"/>
            <a:ext cx="343948" cy="469783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A1C49A0-AAD6-70F0-550E-E2B5A2B72196}"/>
              </a:ext>
            </a:extLst>
          </p:cNvPr>
          <p:cNvCxnSpPr/>
          <p:nvPr/>
        </p:nvCxnSpPr>
        <p:spPr>
          <a:xfrm flipH="1">
            <a:off x="7407479" y="2692866"/>
            <a:ext cx="251670" cy="469783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7DB0779-4BF5-7AD2-07CC-75AFD617F0D3}"/>
              </a:ext>
            </a:extLst>
          </p:cNvPr>
          <p:cNvCxnSpPr/>
          <p:nvPr/>
        </p:nvCxnSpPr>
        <p:spPr>
          <a:xfrm>
            <a:off x="7407479" y="3162649"/>
            <a:ext cx="142613" cy="142613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83971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West, Steve C2 (DIO RD USVF-Env Officer 2)</dc:creator>
  <cp:lastModifiedBy>West, Steve C2 (DIO RD USVF-Env Officer 2)</cp:lastModifiedBy>
  <cp:revision>8</cp:revision>
  <dcterms:created xsi:type="dcterms:W3CDTF">2024-01-26T14:29:18Z</dcterms:created>
  <dcterms:modified xsi:type="dcterms:W3CDTF">2024-01-30T07:37:59Z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8a60473-494b-4586-a1bb-b0e663054676_Enabled">
    <vt:lpwstr>true</vt:lpwstr>
  </property>
  <property fmtid="{D5CDD505-2E9C-101B-9397-08002B2CF9AE}" pid="3" name="MSIP_Label_d8a60473-494b-4586-a1bb-b0e663054676_SetDate">
    <vt:lpwstr>2024-01-26T14:30:59Z</vt:lpwstr>
  </property>
  <property fmtid="{D5CDD505-2E9C-101B-9397-08002B2CF9AE}" pid="4" name="MSIP_Label_d8a60473-494b-4586-a1bb-b0e663054676_Method">
    <vt:lpwstr>Privileged</vt:lpwstr>
  </property>
  <property fmtid="{D5CDD505-2E9C-101B-9397-08002B2CF9AE}" pid="5" name="MSIP_Label_d8a60473-494b-4586-a1bb-b0e663054676_Name">
    <vt:lpwstr>MOD-1-O-‘UNMARKED’</vt:lpwstr>
  </property>
  <property fmtid="{D5CDD505-2E9C-101B-9397-08002B2CF9AE}" pid="6" name="MSIP_Label_d8a60473-494b-4586-a1bb-b0e663054676_SiteId">
    <vt:lpwstr>be7760ed-5953-484b-ae95-d0a16dfa09e5</vt:lpwstr>
  </property>
  <property fmtid="{D5CDD505-2E9C-101B-9397-08002B2CF9AE}" pid="7" name="MSIP_Label_d8a60473-494b-4586-a1bb-b0e663054676_ActionId">
    <vt:lpwstr>f9d42497-830c-480e-ae33-ab45dc0d3599</vt:lpwstr>
  </property>
  <property fmtid="{D5CDD505-2E9C-101B-9397-08002B2CF9AE}" pid="8" name="MSIP_Label_d8a60473-494b-4586-a1bb-b0e663054676_ContentBits">
    <vt:lpwstr>0</vt:lpwstr>
  </property>
</Properties>
</file>