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st, Steve C2 (DIO RD USVF-Env Officer 2)" userId="2cce8b46-4b23-4bcb-a585-d8f99bd6c1d4" providerId="ADAL" clId="{44A38A03-BF23-4271-B4CC-A0F740AF5992}"/>
    <pc:docChg chg="modSld">
      <pc:chgData name="West, Steve C2 (DIO RD USVF-Env Officer 2)" userId="2cce8b46-4b23-4bcb-a585-d8f99bd6c1d4" providerId="ADAL" clId="{44A38A03-BF23-4271-B4CC-A0F740AF5992}" dt="2024-01-30T07:41:59.735" v="3" actId="1582"/>
      <pc:docMkLst>
        <pc:docMk/>
      </pc:docMkLst>
      <pc:sldChg chg="modSp mod">
        <pc:chgData name="West, Steve C2 (DIO RD USVF-Env Officer 2)" userId="2cce8b46-4b23-4bcb-a585-d8f99bd6c1d4" providerId="ADAL" clId="{44A38A03-BF23-4271-B4CC-A0F740AF5992}" dt="2024-01-30T07:41:59.735" v="3" actId="1582"/>
        <pc:sldMkLst>
          <pc:docMk/>
          <pc:sldMk cId="1098397121" sldId="256"/>
        </pc:sldMkLst>
        <pc:cxnChg chg="mod">
          <ac:chgData name="West, Steve C2 (DIO RD USVF-Env Officer 2)" userId="2cce8b46-4b23-4bcb-a585-d8f99bd6c1d4" providerId="ADAL" clId="{44A38A03-BF23-4271-B4CC-A0F740AF5992}" dt="2024-01-30T07:41:41.143" v="1" actId="1582"/>
          <ac:cxnSpMkLst>
            <pc:docMk/>
            <pc:sldMk cId="1098397121" sldId="256"/>
            <ac:cxnSpMk id="15" creationId="{883659FF-E8A5-8785-7ECF-E40DBD46B0FF}"/>
          </ac:cxnSpMkLst>
        </pc:cxnChg>
        <pc:cxnChg chg="mod">
          <ac:chgData name="West, Steve C2 (DIO RD USVF-Env Officer 2)" userId="2cce8b46-4b23-4bcb-a585-d8f99bd6c1d4" providerId="ADAL" clId="{44A38A03-BF23-4271-B4CC-A0F740AF5992}" dt="2024-01-30T07:41:52.775" v="2" actId="1582"/>
          <ac:cxnSpMkLst>
            <pc:docMk/>
            <pc:sldMk cId="1098397121" sldId="256"/>
            <ac:cxnSpMk id="17" creationId="{4205AE1E-787F-AFA7-312F-1CBC7CDA90ED}"/>
          </ac:cxnSpMkLst>
        </pc:cxnChg>
        <pc:cxnChg chg="mod">
          <ac:chgData name="West, Steve C2 (DIO RD USVF-Env Officer 2)" userId="2cce8b46-4b23-4bcb-a585-d8f99bd6c1d4" providerId="ADAL" clId="{44A38A03-BF23-4271-B4CC-A0F740AF5992}" dt="2024-01-30T07:41:59.735" v="3" actId="1582"/>
          <ac:cxnSpMkLst>
            <pc:docMk/>
            <pc:sldMk cId="1098397121" sldId="256"/>
            <ac:cxnSpMk id="19" creationId="{14CACD25-3B61-D6E2-21A6-0CB2854FF90A}"/>
          </ac:cxnSpMkLst>
        </pc:cxnChg>
        <pc:cxnChg chg="mod">
          <ac:chgData name="West, Steve C2 (DIO RD USVF-Env Officer 2)" userId="2cce8b46-4b23-4bcb-a585-d8f99bd6c1d4" providerId="ADAL" clId="{44A38A03-BF23-4271-B4CC-A0F740AF5992}" dt="2024-01-30T07:41:33.943" v="0" actId="1582"/>
          <ac:cxnSpMkLst>
            <pc:docMk/>
            <pc:sldMk cId="1098397121" sldId="256"/>
            <ac:cxnSpMk id="21" creationId="{311E30EB-E1D2-D356-DF9E-AB7AA5245608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F769-F723-8FDE-3D2A-7C17496F6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072481-4A06-4754-CD7D-0E8EBE533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F9FB5-9761-5D76-056D-9CB333315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65E9-B43C-49E8-9220-EAD58ADC2C6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3CEED-D4A3-623B-3805-4939D27D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C2530-2AC0-2BB2-8266-B3E5F426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4000-46DF-4722-BCC5-47D3E83ED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4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B6354-380F-229B-250E-B85772C02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BE381-3E36-6173-F818-78CC5D36E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B3684-76E5-B204-2151-E6759890E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65E9-B43C-49E8-9220-EAD58ADC2C6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E6C6A-E04F-0299-AB8B-FCA8D556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56326-E609-4600-E5ED-2D7A15363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4000-46DF-4722-BCC5-47D3E83ED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00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217698-9E3B-7757-11B9-01DA984F89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D8C75-936D-BB15-2E5C-8B01AFE88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F3A8D-7EFC-2B99-7392-FAF1A3BC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65E9-B43C-49E8-9220-EAD58ADC2C6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98C1F-CB0A-D11F-864E-91A63BCB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FFC8E-1DC2-8C94-DF13-0C41211F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4000-46DF-4722-BCC5-47D3E83ED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53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8DF73-45A4-D675-E4EA-2A30A4DEE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131BC-4930-F860-9D91-BA5F9E2C5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C00E8-D730-6EA3-6CC4-F18C74CBA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65E9-B43C-49E8-9220-EAD58ADC2C6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6FBF5-FE3B-2969-4203-036E33C91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2D544-9931-6D8A-9888-88C07EF8E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4000-46DF-4722-BCC5-47D3E83ED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97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D2BDF-BD36-3634-EF5D-DFBECFE4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38146-0080-C926-4A11-06C53278B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8352E-345E-81C2-5212-4FA9114DE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65E9-B43C-49E8-9220-EAD58ADC2C6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94677-02D0-49FD-D72C-2318BB337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15A6B-E1DD-CABB-A31E-A5E61664B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4000-46DF-4722-BCC5-47D3E83ED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9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1750C-0000-7FFF-25A4-FCE9FB58E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C5E46-788D-3251-AEE4-C8096AB75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26009-6058-ACFB-024D-B6A56E952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9EB22-2C47-EE92-6620-E99E1FF4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65E9-B43C-49E8-9220-EAD58ADC2C6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03A85-EB7E-09A1-CE67-62705BED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371761-1D43-1B4F-C18F-884A8EDB6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4000-46DF-4722-BCC5-47D3E83ED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37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72BBC-E893-2E5B-1E16-C01D2DE5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F7CE7-DF37-1CD2-E581-D4E81E911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EEEE8-BB10-56A3-805E-7E22C51C0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4FDF70-5655-484E-BF9C-A5C8A4B29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34DDC5-9061-44EE-077B-9C69DF9C1C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399FBB-9880-A302-AEB1-7876CE15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65E9-B43C-49E8-9220-EAD58ADC2C6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0E871-C827-8D45-3FAB-E478BEE10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2EC9F8-4F1C-FEDE-4580-491A6B12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4000-46DF-4722-BCC5-47D3E83ED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1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28C9-11D0-912B-D40A-BCF086A5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454B4-2C5D-6B8F-4CAD-71527DC9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65E9-B43C-49E8-9220-EAD58ADC2C6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E306C-A9DF-7437-BBF7-DB560B8B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69251-236A-CE3B-1978-9C5264296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4000-46DF-4722-BCC5-47D3E83ED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25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17C3F3-C6E2-EFAB-68BA-0F341C40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65E9-B43C-49E8-9220-EAD58ADC2C6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523CFD-A04D-404D-6FA9-089C6C25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F1B95-5AC3-ACF4-C438-63B29EBE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4000-46DF-4722-BCC5-47D3E83ED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24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3D16B-B36D-097A-68C2-BBD335E7F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85B55-9D68-F13C-93FC-0A72754A2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7A5C83-B797-D9F5-8D16-294C09EA8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B8527-FE10-C693-FEAC-0ABD6F20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65E9-B43C-49E8-9220-EAD58ADC2C6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D0CC9-C408-395B-3A66-2ACCEC0FE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02C18B-B4AE-D580-AD46-0BCA80ECD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4000-46DF-4722-BCC5-47D3E83ED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43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457EE-AC8F-052E-C2C6-4601FEB2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056C04-AE3C-17DE-A7A0-03EA70D36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A3864-9630-20ED-E08F-1BC74DA2B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1AFAF4-A411-8002-663F-ABAD4C86E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F65E9-B43C-49E8-9220-EAD58ADC2C6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20952-442A-0531-90C7-B26EE1C0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EF6B4-D978-0EF5-8CD4-8DD5D0C9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34000-46DF-4722-BCC5-47D3E83ED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74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FAD04-737C-4405-13E6-7019E41B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5C920-2D06-178A-BD3A-7B8CD7A55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EECAB-5887-DF4D-E4B5-BD5887D37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F65E9-B43C-49E8-9220-EAD58ADC2C6D}" type="datetimeFigureOut">
              <a:rPr lang="en-GB" smtClean="0"/>
              <a:t>30/01/2024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AE9AA-771B-D331-A874-6E4730F75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7655C-A5F5-E72B-9F81-0BEF50774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34000-46DF-4722-BCC5-47D3E83ED4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38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puter screen shot of a neighborhood&#10;&#10;Description automatically generated">
            <a:extLst>
              <a:ext uri="{FF2B5EF4-FFF2-40B4-BE49-F238E27FC236}">
                <a16:creationId xmlns:a16="http://schemas.microsoft.com/office/drawing/2014/main" id="{46B36525-3B8D-F889-9181-F4E7FF0B24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1" t="24389" r="32564" b="6780"/>
          <a:stretch/>
        </p:blipFill>
        <p:spPr bwMode="auto">
          <a:xfrm>
            <a:off x="1751592" y="895136"/>
            <a:ext cx="8688815" cy="557106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3659FF-E8A5-8785-7ECF-E40DBD46B0FF}"/>
              </a:ext>
            </a:extLst>
          </p:cNvPr>
          <p:cNvCxnSpPr/>
          <p:nvPr/>
        </p:nvCxnSpPr>
        <p:spPr>
          <a:xfrm flipH="1">
            <a:off x="4035105" y="1778466"/>
            <a:ext cx="427838" cy="63756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05AE1E-787F-AFA7-312F-1CBC7CDA90ED}"/>
              </a:ext>
            </a:extLst>
          </p:cNvPr>
          <p:cNvCxnSpPr/>
          <p:nvPr/>
        </p:nvCxnSpPr>
        <p:spPr>
          <a:xfrm>
            <a:off x="4035105" y="2416029"/>
            <a:ext cx="293614" cy="17616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CACD25-3B61-D6E2-21A6-0CB2854FF90A}"/>
              </a:ext>
            </a:extLst>
          </p:cNvPr>
          <p:cNvCxnSpPr/>
          <p:nvPr/>
        </p:nvCxnSpPr>
        <p:spPr>
          <a:xfrm flipV="1">
            <a:off x="4328719" y="1879134"/>
            <a:ext cx="520118" cy="71306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11E30EB-E1D2-D356-DF9E-AB7AA5245608}"/>
              </a:ext>
            </a:extLst>
          </p:cNvPr>
          <p:cNvCxnSpPr>
            <a:cxnSpLocks/>
          </p:cNvCxnSpPr>
          <p:nvPr/>
        </p:nvCxnSpPr>
        <p:spPr>
          <a:xfrm>
            <a:off x="4462943" y="1778466"/>
            <a:ext cx="385894" cy="10066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397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West, Steve C2 (DIO RD USVF-Env Officer 2)</dc:creator>
  <cp:lastModifiedBy>West, Steve C2 (DIO RD USVF-Env Officer 2)</cp:lastModifiedBy>
  <cp:revision>7</cp:revision>
  <dcterms:created xsi:type="dcterms:W3CDTF">2024-01-26T14:29:18Z</dcterms:created>
  <dcterms:modified xsi:type="dcterms:W3CDTF">2024-01-30T07:42:01Z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8a60473-494b-4586-a1bb-b0e663054676_Enabled">
    <vt:lpwstr>true</vt:lpwstr>
  </property>
  <property fmtid="{D5CDD505-2E9C-101B-9397-08002B2CF9AE}" pid="3" name="MSIP_Label_d8a60473-494b-4586-a1bb-b0e663054676_SetDate">
    <vt:lpwstr>2024-01-26T14:30:59Z</vt:lpwstr>
  </property>
  <property fmtid="{D5CDD505-2E9C-101B-9397-08002B2CF9AE}" pid="4" name="MSIP_Label_d8a60473-494b-4586-a1bb-b0e663054676_Method">
    <vt:lpwstr>Privileged</vt:lpwstr>
  </property>
  <property fmtid="{D5CDD505-2E9C-101B-9397-08002B2CF9AE}" pid="5" name="MSIP_Label_d8a60473-494b-4586-a1bb-b0e663054676_Name">
    <vt:lpwstr>MOD-1-O-‘UNMARKED’</vt:lpwstr>
  </property>
  <property fmtid="{D5CDD505-2E9C-101B-9397-08002B2CF9AE}" pid="6" name="MSIP_Label_d8a60473-494b-4586-a1bb-b0e663054676_SiteId">
    <vt:lpwstr>be7760ed-5953-484b-ae95-d0a16dfa09e5</vt:lpwstr>
  </property>
  <property fmtid="{D5CDD505-2E9C-101B-9397-08002B2CF9AE}" pid="7" name="MSIP_Label_d8a60473-494b-4586-a1bb-b0e663054676_ActionId">
    <vt:lpwstr>f9d42497-830c-480e-ae33-ab45dc0d3599</vt:lpwstr>
  </property>
  <property fmtid="{D5CDD505-2E9C-101B-9397-08002B2CF9AE}" pid="8" name="MSIP_Label_d8a60473-494b-4586-a1bb-b0e663054676_ContentBits">
    <vt:lpwstr>0</vt:lpwstr>
  </property>
</Properties>
</file>