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  <p:sldId id="495" r:id="rId241"/>
    <p:sldId id="496" r:id="rId242"/>
    <p:sldId id="497" r:id="rId243"/>
    <p:sldId id="498" r:id="rId244"/>
    <p:sldId id="499" r:id="rId245"/>
    <p:sldId id="500" r:id="rId246"/>
    <p:sldId id="501" r:id="rId247"/>
    <p:sldId id="502" r:id="rId248"/>
    <p:sldId id="503" r:id="rId249"/>
    <p:sldId id="504" r:id="rId250"/>
    <p:sldId id="505" r:id="rId251"/>
    <p:sldId id="506" r:id="rId252"/>
    <p:sldId id="507" r:id="rId253"/>
    <p:sldId id="508" r:id="rId25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4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tableStyles" Target="tableStyle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54" Type="http://schemas.openxmlformats.org/officeDocument/2006/relationships/slide" Target="slides/slide253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presProps" Target="presProps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viewProps" Target="view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theme" Target="theme/theme1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CDE46-ECA3-45B8-AF49-D47475C00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FB2B17-D0B5-434B-8576-7A53EB0C4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A05E3-3C5E-4617-A849-7523A400A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5E44-1FC3-4335-8149-5FF69AED9633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F1167-81E2-4EB8-88BF-8CAA11013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B54AF-C3F8-4A85-A159-6F05F582B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B0FE-711B-4089-9195-074AB05A9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39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65F13-5E55-42E2-9A62-CBEAEA337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2114A7-CEA6-4A73-91F1-42E3F31210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19EDF-3427-464B-AE36-001F27FE3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5E44-1FC3-4335-8149-5FF69AED9633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DAFF4-B65B-4F59-8F6D-4FDFAB9F3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6EAC5-21D1-42F6-85ED-93C9E4B50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B0FE-711B-4089-9195-074AB05A9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74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40167D-6E7F-4910-8A76-ADA523BB32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51AA78-E5DA-4123-A19D-AA31E72049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89289-F9EB-4F87-9EA4-819F599C2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5E44-1FC3-4335-8149-5FF69AED9633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49976-FB6A-403A-A83B-5A8E61182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F25B4-57A1-4386-8E49-3FE9D3910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B0FE-711B-4089-9195-074AB05A9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30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B8417-F34A-40F5-8B61-03E581FB4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D5AC9-5F84-49BA-8500-E01C7F8D0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5FE4B-F041-4943-9B57-3405B290D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5E44-1FC3-4335-8149-5FF69AED9633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1BCA1-F2A2-4EC9-BC18-CFD4055FA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0250B-6D3F-41C5-AA3F-1A12B9633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B0FE-711B-4089-9195-074AB05A9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71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150C7-E893-4DF8-82B5-11A64696D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BE072-A2EB-426A-AE0A-A50AEBB06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62B43-E30F-43C5-ADE1-A46EDB29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5E44-1FC3-4335-8149-5FF69AED9633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53C1C-6668-434E-A20F-8F3C0BC07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A4906-B4B9-4025-A841-6E91EA94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B0FE-711B-4089-9195-074AB05A9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91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F4E51-49B6-4DC4-95AF-58F1AAA13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92B8B-3C18-4CEE-A371-A90E1EEFA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0056F0-CC18-4013-B01C-9A025668E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F7F1D-B2DB-4F4E-B9FA-7BE1D6FA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5E44-1FC3-4335-8149-5FF69AED9633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11B61F-55F9-45EC-BF35-DAC3B4AD1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AD9B0-AA35-4D3C-8CB8-A6D98C5A7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B0FE-711B-4089-9195-074AB05A9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5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D4658-68D8-4BFE-A2CE-491ADFE43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5E6474-9B76-488A-B3FF-9F51F9101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1AE5C-7B80-4220-897B-84175F1FD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CA8C84-0FA9-4FF7-A2BB-A010C25666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7B7934-8D63-4CFE-B0BD-784BF2281E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C750BF-260A-4E24-9083-860F08A4B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5E44-1FC3-4335-8149-5FF69AED9633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4B757F-ECC1-4B82-8812-2D434866A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250713-6BD5-4B8B-A4A4-E707974EC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B0FE-711B-4089-9195-074AB05A9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20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14365-FAD6-447D-A61F-BA13348B1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FFD899-D26A-44E9-BDB2-469A8CC7C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5E44-1FC3-4335-8149-5FF69AED9633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CD172F-C352-4CD0-902C-6D86FD07E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1CA5D6-C5CC-43F0-BE81-A2C3BFAA2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B0FE-711B-4089-9195-074AB05A9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85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A7A4B2-E0D1-4BF0-A321-E218EB91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5E44-1FC3-4335-8149-5FF69AED9633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44DDB0-E3BD-45EB-9D52-92BF87018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10621F-E5C9-426F-94A0-4248F2378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B0FE-711B-4089-9195-074AB05A9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15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F0722-8368-4E7C-9B71-4BE0A6BAE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1C361-2FDD-4A90-8D51-49194808B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338BA3-BCD6-4221-8280-AEAB19034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82B89B-A574-44C7-9784-4EB82E76B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5E44-1FC3-4335-8149-5FF69AED9633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6D97-2AB6-4130-80C7-FFEA0CAAD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B8155-4333-4BD6-BBC1-F42AC0185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B0FE-711B-4089-9195-074AB05A9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16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77049-2912-45C8-B142-5FD635584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6C2A48-13B9-4C1C-BBE1-961FFE8A17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C5B733-1495-485E-8707-643C80C3B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7D1DCD-0014-494F-BA7D-55FA7719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5E44-1FC3-4335-8149-5FF69AED9633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3150D1-6F4E-4372-A48A-844F3AFC7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537A7-2924-4C4F-9E15-CEE6AF9FD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B0FE-711B-4089-9195-074AB05A9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65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9302BB-9FAB-44FB-8113-EAEA43ABF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C157A-D8E2-493D-A0B8-4B2ED4D3E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A8FEB-1DB5-421F-AB11-5D63AC9B88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55E44-1FC3-4335-8149-5FF69AED9633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573DE-88F3-4309-994E-50155775D7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3B285-B804-4A36-859A-16DF5176A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DB0FE-711B-4089-9195-074AB05A9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271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F866D-84BC-4F5C-BE81-12698A03D5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</a:t>
            </a:r>
            <a:r>
              <a:rPr lang="en-US" dirty="0" err="1"/>
              <a:t>ppendix</a:t>
            </a:r>
            <a:r>
              <a:rPr lang="en-US" dirty="0"/>
              <a:t> D2 – Main POL Tanks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61D551-0AC9-4CF0-B0F6-2E3F943B91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673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">
            <a:extLst>
              <a:ext uri="{FF2B5EF4-FFF2-40B4-BE49-F238E27FC236}">
                <a16:creationId xmlns:a16="http://schemas.microsoft.com/office/drawing/2014/main" id="{4F543716-18B3-4D37-AF0E-17376EB9EB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2064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">
            <a:extLst>
              <a:ext uri="{FF2B5EF4-FFF2-40B4-BE49-F238E27FC236}">
                <a16:creationId xmlns:a16="http://schemas.microsoft.com/office/drawing/2014/main" id="{95181F54-33DB-4324-B354-7170A34E28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6985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1">
            <a:extLst>
              <a:ext uri="{FF2B5EF4-FFF2-40B4-BE49-F238E27FC236}">
                <a16:creationId xmlns:a16="http://schemas.microsoft.com/office/drawing/2014/main" id="{B893A88E-629B-44E3-8EA5-CB8801A38A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6829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2">
            <a:extLst>
              <a:ext uri="{FF2B5EF4-FFF2-40B4-BE49-F238E27FC236}">
                <a16:creationId xmlns:a16="http://schemas.microsoft.com/office/drawing/2014/main" id="{B749A75F-A7DB-4471-9C79-AFCD12DB69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1960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3">
            <a:extLst>
              <a:ext uri="{FF2B5EF4-FFF2-40B4-BE49-F238E27FC236}">
                <a16:creationId xmlns:a16="http://schemas.microsoft.com/office/drawing/2014/main" id="{43C1E1BE-7040-4581-BFF0-CC3CD4B14C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9093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4">
            <a:extLst>
              <a:ext uri="{FF2B5EF4-FFF2-40B4-BE49-F238E27FC236}">
                <a16:creationId xmlns:a16="http://schemas.microsoft.com/office/drawing/2014/main" id="{8643D9FE-5FA8-4026-A413-38988AAD24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2521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5">
            <a:extLst>
              <a:ext uri="{FF2B5EF4-FFF2-40B4-BE49-F238E27FC236}">
                <a16:creationId xmlns:a16="http://schemas.microsoft.com/office/drawing/2014/main" id="{22D8D642-CED5-4ECE-AE06-DE753F7CD2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9664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6">
            <a:extLst>
              <a:ext uri="{FF2B5EF4-FFF2-40B4-BE49-F238E27FC236}">
                <a16:creationId xmlns:a16="http://schemas.microsoft.com/office/drawing/2014/main" id="{45EDE073-45CD-4B17-8416-4BDB89D4C7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3601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7">
            <a:extLst>
              <a:ext uri="{FF2B5EF4-FFF2-40B4-BE49-F238E27FC236}">
                <a16:creationId xmlns:a16="http://schemas.microsoft.com/office/drawing/2014/main" id="{0680C9C3-B3D7-41A7-A6A6-12412F46B5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208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8">
            <a:extLst>
              <a:ext uri="{FF2B5EF4-FFF2-40B4-BE49-F238E27FC236}">
                <a16:creationId xmlns:a16="http://schemas.microsoft.com/office/drawing/2014/main" id="{B88E635C-BCBC-4CE5-8340-BCABDBC091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2487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9">
            <a:extLst>
              <a:ext uri="{FF2B5EF4-FFF2-40B4-BE49-F238E27FC236}">
                <a16:creationId xmlns:a16="http://schemas.microsoft.com/office/drawing/2014/main" id="{097E33C0-C2F2-45B2-9B91-549369E4E9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02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">
            <a:extLst>
              <a:ext uri="{FF2B5EF4-FFF2-40B4-BE49-F238E27FC236}">
                <a16:creationId xmlns:a16="http://schemas.microsoft.com/office/drawing/2014/main" id="{7E1F4B7D-07D0-438D-9C9C-754DF36976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693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0">
            <a:extLst>
              <a:ext uri="{FF2B5EF4-FFF2-40B4-BE49-F238E27FC236}">
                <a16:creationId xmlns:a16="http://schemas.microsoft.com/office/drawing/2014/main" id="{8AB90E6A-A506-4B41-B240-2ED87E12D5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447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1">
            <a:extLst>
              <a:ext uri="{FF2B5EF4-FFF2-40B4-BE49-F238E27FC236}">
                <a16:creationId xmlns:a16="http://schemas.microsoft.com/office/drawing/2014/main" id="{23216ADE-5E0B-4E20-8963-450378407C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1047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2">
            <a:extLst>
              <a:ext uri="{FF2B5EF4-FFF2-40B4-BE49-F238E27FC236}">
                <a16:creationId xmlns:a16="http://schemas.microsoft.com/office/drawing/2014/main" id="{82E18E13-95E1-4C81-B9FB-013E865CC2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3592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3">
            <a:extLst>
              <a:ext uri="{FF2B5EF4-FFF2-40B4-BE49-F238E27FC236}">
                <a16:creationId xmlns:a16="http://schemas.microsoft.com/office/drawing/2014/main" id="{9D9502B0-A163-49D7-B4C9-EAF4D946D8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1702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4">
            <a:extLst>
              <a:ext uri="{FF2B5EF4-FFF2-40B4-BE49-F238E27FC236}">
                <a16:creationId xmlns:a16="http://schemas.microsoft.com/office/drawing/2014/main" id="{C6BC1822-1D47-44BB-ACB5-5D5CBABE35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2084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7">
            <a:extLst>
              <a:ext uri="{FF2B5EF4-FFF2-40B4-BE49-F238E27FC236}">
                <a16:creationId xmlns:a16="http://schemas.microsoft.com/office/drawing/2014/main" id="{460CB8CB-833A-4DC4-A923-AC61639239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9630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8">
            <a:extLst>
              <a:ext uri="{FF2B5EF4-FFF2-40B4-BE49-F238E27FC236}">
                <a16:creationId xmlns:a16="http://schemas.microsoft.com/office/drawing/2014/main" id="{986FB495-3F02-49A8-A2FE-5CB802F292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963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9">
            <a:extLst>
              <a:ext uri="{FF2B5EF4-FFF2-40B4-BE49-F238E27FC236}">
                <a16:creationId xmlns:a16="http://schemas.microsoft.com/office/drawing/2014/main" id="{3837D369-04B7-44F1-90FE-E01E1813B7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552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0">
            <a:extLst>
              <a:ext uri="{FF2B5EF4-FFF2-40B4-BE49-F238E27FC236}">
                <a16:creationId xmlns:a16="http://schemas.microsoft.com/office/drawing/2014/main" id="{83148B22-6FDF-4DEA-AF48-0366164F1C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4238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1">
            <a:extLst>
              <a:ext uri="{FF2B5EF4-FFF2-40B4-BE49-F238E27FC236}">
                <a16:creationId xmlns:a16="http://schemas.microsoft.com/office/drawing/2014/main" id="{B42BE045-FCCA-48BD-85A6-0F086924E5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94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">
            <a:extLst>
              <a:ext uri="{FF2B5EF4-FFF2-40B4-BE49-F238E27FC236}">
                <a16:creationId xmlns:a16="http://schemas.microsoft.com/office/drawing/2014/main" id="{29DB495F-5B8C-4640-82D4-845F45F68C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8133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2">
            <a:extLst>
              <a:ext uri="{FF2B5EF4-FFF2-40B4-BE49-F238E27FC236}">
                <a16:creationId xmlns:a16="http://schemas.microsoft.com/office/drawing/2014/main" id="{E20701CB-EB95-453B-809E-E51657BB13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8528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3">
            <a:extLst>
              <a:ext uri="{FF2B5EF4-FFF2-40B4-BE49-F238E27FC236}">
                <a16:creationId xmlns:a16="http://schemas.microsoft.com/office/drawing/2014/main" id="{6A8D7BD2-1A2E-45E3-A441-7EA2E92261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3322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4">
            <a:extLst>
              <a:ext uri="{FF2B5EF4-FFF2-40B4-BE49-F238E27FC236}">
                <a16:creationId xmlns:a16="http://schemas.microsoft.com/office/drawing/2014/main" id="{CEF48613-0B56-4207-9164-B971B2AA2E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4093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5">
            <a:extLst>
              <a:ext uri="{FF2B5EF4-FFF2-40B4-BE49-F238E27FC236}">
                <a16:creationId xmlns:a16="http://schemas.microsoft.com/office/drawing/2014/main" id="{537DA870-52F7-4110-A82A-CA87D1A330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2837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6">
            <a:extLst>
              <a:ext uri="{FF2B5EF4-FFF2-40B4-BE49-F238E27FC236}">
                <a16:creationId xmlns:a16="http://schemas.microsoft.com/office/drawing/2014/main" id="{97A2CF47-07CD-422D-9296-00691C2F50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8979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8">
            <a:extLst>
              <a:ext uri="{FF2B5EF4-FFF2-40B4-BE49-F238E27FC236}">
                <a16:creationId xmlns:a16="http://schemas.microsoft.com/office/drawing/2014/main" id="{801044F2-C2EE-43C2-AA7E-562242A9FA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9863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9">
            <a:extLst>
              <a:ext uri="{FF2B5EF4-FFF2-40B4-BE49-F238E27FC236}">
                <a16:creationId xmlns:a16="http://schemas.microsoft.com/office/drawing/2014/main" id="{A6C31EE0-FC21-4321-BAA8-4A74673E90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3137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0">
            <a:extLst>
              <a:ext uri="{FF2B5EF4-FFF2-40B4-BE49-F238E27FC236}">
                <a16:creationId xmlns:a16="http://schemas.microsoft.com/office/drawing/2014/main" id="{E9F232D8-06A2-45E0-ACE9-D81D23C367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0287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1">
            <a:extLst>
              <a:ext uri="{FF2B5EF4-FFF2-40B4-BE49-F238E27FC236}">
                <a16:creationId xmlns:a16="http://schemas.microsoft.com/office/drawing/2014/main" id="{E155F3B4-E06A-49AA-AAEA-3B2ACDEB8A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1015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2">
            <a:extLst>
              <a:ext uri="{FF2B5EF4-FFF2-40B4-BE49-F238E27FC236}">
                <a16:creationId xmlns:a16="http://schemas.microsoft.com/office/drawing/2014/main" id="{EA26F731-77A0-4781-8AFE-8BB4CD8231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30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">
            <a:extLst>
              <a:ext uri="{FF2B5EF4-FFF2-40B4-BE49-F238E27FC236}">
                <a16:creationId xmlns:a16="http://schemas.microsoft.com/office/drawing/2014/main" id="{05CA16F7-97A1-48DB-901E-06C896B82D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3568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3">
            <a:extLst>
              <a:ext uri="{FF2B5EF4-FFF2-40B4-BE49-F238E27FC236}">
                <a16:creationId xmlns:a16="http://schemas.microsoft.com/office/drawing/2014/main" id="{EB1CEFB4-028D-46CF-A98C-2C2209B391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226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4">
            <a:extLst>
              <a:ext uri="{FF2B5EF4-FFF2-40B4-BE49-F238E27FC236}">
                <a16:creationId xmlns:a16="http://schemas.microsoft.com/office/drawing/2014/main" id="{2B47DD20-C898-4C6C-A53D-1594E1AA71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0165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5">
            <a:extLst>
              <a:ext uri="{FF2B5EF4-FFF2-40B4-BE49-F238E27FC236}">
                <a16:creationId xmlns:a16="http://schemas.microsoft.com/office/drawing/2014/main" id="{51E09B44-9CA9-44D2-B928-7B87DA609E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0009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6">
            <a:extLst>
              <a:ext uri="{FF2B5EF4-FFF2-40B4-BE49-F238E27FC236}">
                <a16:creationId xmlns:a16="http://schemas.microsoft.com/office/drawing/2014/main" id="{350F5D66-178F-4209-9906-6778AF79BD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8476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7">
            <a:extLst>
              <a:ext uri="{FF2B5EF4-FFF2-40B4-BE49-F238E27FC236}">
                <a16:creationId xmlns:a16="http://schemas.microsoft.com/office/drawing/2014/main" id="{6EC66A7D-7E7C-40F5-93DA-59402BA08A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5269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8">
            <a:extLst>
              <a:ext uri="{FF2B5EF4-FFF2-40B4-BE49-F238E27FC236}">
                <a16:creationId xmlns:a16="http://schemas.microsoft.com/office/drawing/2014/main" id="{7F595A57-8D97-48DB-A11F-6A719295FA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4904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9">
            <a:extLst>
              <a:ext uri="{FF2B5EF4-FFF2-40B4-BE49-F238E27FC236}">
                <a16:creationId xmlns:a16="http://schemas.microsoft.com/office/drawing/2014/main" id="{C43B81D1-C8F3-4CF3-A48D-A6E2F2EC1E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8843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0">
            <a:extLst>
              <a:ext uri="{FF2B5EF4-FFF2-40B4-BE49-F238E27FC236}">
                <a16:creationId xmlns:a16="http://schemas.microsoft.com/office/drawing/2014/main" id="{473DAFBA-5B6B-4FBE-939A-D39D89FFAD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1011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1">
            <a:extLst>
              <a:ext uri="{FF2B5EF4-FFF2-40B4-BE49-F238E27FC236}">
                <a16:creationId xmlns:a16="http://schemas.microsoft.com/office/drawing/2014/main" id="{14729EBF-ACBB-41EA-9C28-E8D4E5C845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2080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2">
            <a:extLst>
              <a:ext uri="{FF2B5EF4-FFF2-40B4-BE49-F238E27FC236}">
                <a16:creationId xmlns:a16="http://schemas.microsoft.com/office/drawing/2014/main" id="{8304CCAE-D90D-441F-87DA-36115A6D45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27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">
            <a:extLst>
              <a:ext uri="{FF2B5EF4-FFF2-40B4-BE49-F238E27FC236}">
                <a16:creationId xmlns:a16="http://schemas.microsoft.com/office/drawing/2014/main" id="{41DFC85C-F875-480E-839D-D0157542D9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2786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4">
            <a:extLst>
              <a:ext uri="{FF2B5EF4-FFF2-40B4-BE49-F238E27FC236}">
                <a16:creationId xmlns:a16="http://schemas.microsoft.com/office/drawing/2014/main" id="{34FF60EA-50D1-4FED-9F08-396818B2CF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1791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5">
            <a:extLst>
              <a:ext uri="{FF2B5EF4-FFF2-40B4-BE49-F238E27FC236}">
                <a16:creationId xmlns:a16="http://schemas.microsoft.com/office/drawing/2014/main" id="{220F935B-7429-430A-8FB2-4872AE79AE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657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6">
            <a:extLst>
              <a:ext uri="{FF2B5EF4-FFF2-40B4-BE49-F238E27FC236}">
                <a16:creationId xmlns:a16="http://schemas.microsoft.com/office/drawing/2014/main" id="{64076C8F-7D60-4681-9417-3C92835AA8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0605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7">
            <a:extLst>
              <a:ext uri="{FF2B5EF4-FFF2-40B4-BE49-F238E27FC236}">
                <a16:creationId xmlns:a16="http://schemas.microsoft.com/office/drawing/2014/main" id="{23E08422-1036-4CB1-A4AF-9D0227F642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5385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8">
            <a:extLst>
              <a:ext uri="{FF2B5EF4-FFF2-40B4-BE49-F238E27FC236}">
                <a16:creationId xmlns:a16="http://schemas.microsoft.com/office/drawing/2014/main" id="{B1E16F4C-869D-4B47-AAB5-98F440CEE6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9499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9">
            <a:extLst>
              <a:ext uri="{FF2B5EF4-FFF2-40B4-BE49-F238E27FC236}">
                <a16:creationId xmlns:a16="http://schemas.microsoft.com/office/drawing/2014/main" id="{1A530629-190E-4A5C-AB0A-B07925E046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0957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">
            <a:extLst>
              <a:ext uri="{FF2B5EF4-FFF2-40B4-BE49-F238E27FC236}">
                <a16:creationId xmlns:a16="http://schemas.microsoft.com/office/drawing/2014/main" id="{4E765766-9929-4495-9DC8-3476BD59DD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2495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1">
            <a:extLst>
              <a:ext uri="{FF2B5EF4-FFF2-40B4-BE49-F238E27FC236}">
                <a16:creationId xmlns:a16="http://schemas.microsoft.com/office/drawing/2014/main" id="{0A382ED2-A208-4736-9637-11460E8F11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072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2">
            <a:extLst>
              <a:ext uri="{FF2B5EF4-FFF2-40B4-BE49-F238E27FC236}">
                <a16:creationId xmlns:a16="http://schemas.microsoft.com/office/drawing/2014/main" id="{2E918F9D-9B3B-437A-8B9E-1DAB604B9F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6739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3">
            <a:extLst>
              <a:ext uri="{FF2B5EF4-FFF2-40B4-BE49-F238E27FC236}">
                <a16:creationId xmlns:a16="http://schemas.microsoft.com/office/drawing/2014/main" id="{36F32ED5-B518-4235-9C2C-1928A04369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49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">
            <a:extLst>
              <a:ext uri="{FF2B5EF4-FFF2-40B4-BE49-F238E27FC236}">
                <a16:creationId xmlns:a16="http://schemas.microsoft.com/office/drawing/2014/main" id="{C9413F55-4FB2-4950-8E83-C7AC063003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7756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4">
            <a:extLst>
              <a:ext uri="{FF2B5EF4-FFF2-40B4-BE49-F238E27FC236}">
                <a16:creationId xmlns:a16="http://schemas.microsoft.com/office/drawing/2014/main" id="{E6176FF8-535B-4D26-A18C-AF89293C38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1397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5">
            <a:extLst>
              <a:ext uri="{FF2B5EF4-FFF2-40B4-BE49-F238E27FC236}">
                <a16:creationId xmlns:a16="http://schemas.microsoft.com/office/drawing/2014/main" id="{23D57543-00F0-47EE-8225-94F4F86410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5504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6">
            <a:extLst>
              <a:ext uri="{FF2B5EF4-FFF2-40B4-BE49-F238E27FC236}">
                <a16:creationId xmlns:a16="http://schemas.microsoft.com/office/drawing/2014/main" id="{1FCD1E54-23BE-43CA-8D6C-4C3480E62E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0600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7">
            <a:extLst>
              <a:ext uri="{FF2B5EF4-FFF2-40B4-BE49-F238E27FC236}">
                <a16:creationId xmlns:a16="http://schemas.microsoft.com/office/drawing/2014/main" id="{D94C8186-7A54-465E-999E-4AA8F6477F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3569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8">
            <a:extLst>
              <a:ext uri="{FF2B5EF4-FFF2-40B4-BE49-F238E27FC236}">
                <a16:creationId xmlns:a16="http://schemas.microsoft.com/office/drawing/2014/main" id="{44E8B7E4-C549-4A43-A434-A9B34F48B2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3633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0">
            <a:extLst>
              <a:ext uri="{FF2B5EF4-FFF2-40B4-BE49-F238E27FC236}">
                <a16:creationId xmlns:a16="http://schemas.microsoft.com/office/drawing/2014/main" id="{BE8C7F36-30F8-475F-A31B-C65009D1EC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2848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1">
            <a:extLst>
              <a:ext uri="{FF2B5EF4-FFF2-40B4-BE49-F238E27FC236}">
                <a16:creationId xmlns:a16="http://schemas.microsoft.com/office/drawing/2014/main" id="{CAD88839-3256-47A4-8FF9-8682CB09D9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5386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2">
            <a:extLst>
              <a:ext uri="{FF2B5EF4-FFF2-40B4-BE49-F238E27FC236}">
                <a16:creationId xmlns:a16="http://schemas.microsoft.com/office/drawing/2014/main" id="{230BE78B-8423-4F1C-BC52-16B889E4D5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7275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3">
            <a:extLst>
              <a:ext uri="{FF2B5EF4-FFF2-40B4-BE49-F238E27FC236}">
                <a16:creationId xmlns:a16="http://schemas.microsoft.com/office/drawing/2014/main" id="{B6640752-B8F9-4AC0-8E0C-EED108EC80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7049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4">
            <a:extLst>
              <a:ext uri="{FF2B5EF4-FFF2-40B4-BE49-F238E27FC236}">
                <a16:creationId xmlns:a16="http://schemas.microsoft.com/office/drawing/2014/main" id="{9D0C9108-A773-4E7A-88ED-0CE499D3E6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35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">
            <a:extLst>
              <a:ext uri="{FF2B5EF4-FFF2-40B4-BE49-F238E27FC236}">
                <a16:creationId xmlns:a16="http://schemas.microsoft.com/office/drawing/2014/main" id="{727D6A15-DC8F-460B-B993-06783E1C4B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8030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5">
            <a:extLst>
              <a:ext uri="{FF2B5EF4-FFF2-40B4-BE49-F238E27FC236}">
                <a16:creationId xmlns:a16="http://schemas.microsoft.com/office/drawing/2014/main" id="{660B5768-C16F-4B8C-A111-40886B5827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7356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6">
            <a:extLst>
              <a:ext uri="{FF2B5EF4-FFF2-40B4-BE49-F238E27FC236}">
                <a16:creationId xmlns:a16="http://schemas.microsoft.com/office/drawing/2014/main" id="{8AB26E92-97A0-411B-9D39-49789776C7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0423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7">
            <a:extLst>
              <a:ext uri="{FF2B5EF4-FFF2-40B4-BE49-F238E27FC236}">
                <a16:creationId xmlns:a16="http://schemas.microsoft.com/office/drawing/2014/main" id="{37D14137-C362-4CE3-919D-210263E4FF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9827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8">
            <a:extLst>
              <a:ext uri="{FF2B5EF4-FFF2-40B4-BE49-F238E27FC236}">
                <a16:creationId xmlns:a16="http://schemas.microsoft.com/office/drawing/2014/main" id="{C5C167BE-158E-46B9-8AE8-FCC4D596BB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3288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1">
            <a:extLst>
              <a:ext uri="{FF2B5EF4-FFF2-40B4-BE49-F238E27FC236}">
                <a16:creationId xmlns:a16="http://schemas.microsoft.com/office/drawing/2014/main" id="{096783A1-72D3-42EA-8352-539C768388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0397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2">
            <a:extLst>
              <a:ext uri="{FF2B5EF4-FFF2-40B4-BE49-F238E27FC236}">
                <a16:creationId xmlns:a16="http://schemas.microsoft.com/office/drawing/2014/main" id="{56054A9F-4860-4673-A110-D18FF28000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2694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5">
            <a:extLst>
              <a:ext uri="{FF2B5EF4-FFF2-40B4-BE49-F238E27FC236}">
                <a16:creationId xmlns:a16="http://schemas.microsoft.com/office/drawing/2014/main" id="{7C4C206B-99E3-4BF6-96C5-2B4CFBDB34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0299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6">
            <a:extLst>
              <a:ext uri="{FF2B5EF4-FFF2-40B4-BE49-F238E27FC236}">
                <a16:creationId xmlns:a16="http://schemas.microsoft.com/office/drawing/2014/main" id="{56AD9D0D-12B9-4AAE-A822-0682021691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3670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7">
            <a:extLst>
              <a:ext uri="{FF2B5EF4-FFF2-40B4-BE49-F238E27FC236}">
                <a16:creationId xmlns:a16="http://schemas.microsoft.com/office/drawing/2014/main" id="{CDE9E6FF-CCC3-442E-BF4F-6D8013AAC8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84115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8">
            <a:extLst>
              <a:ext uri="{FF2B5EF4-FFF2-40B4-BE49-F238E27FC236}">
                <a16:creationId xmlns:a16="http://schemas.microsoft.com/office/drawing/2014/main" id="{91818178-F6D5-4580-93F5-23698105C1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87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">
            <a:extLst>
              <a:ext uri="{FF2B5EF4-FFF2-40B4-BE49-F238E27FC236}">
                <a16:creationId xmlns:a16="http://schemas.microsoft.com/office/drawing/2014/main" id="{197AD838-8469-44A8-A050-D1B8E6AC6F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9446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9">
            <a:extLst>
              <a:ext uri="{FF2B5EF4-FFF2-40B4-BE49-F238E27FC236}">
                <a16:creationId xmlns:a16="http://schemas.microsoft.com/office/drawing/2014/main" id="{6AADE71E-38F3-4BA7-972B-29A17780D1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4584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0">
            <a:extLst>
              <a:ext uri="{FF2B5EF4-FFF2-40B4-BE49-F238E27FC236}">
                <a16:creationId xmlns:a16="http://schemas.microsoft.com/office/drawing/2014/main" id="{AB15DDCA-B32A-4D30-815B-DED2386B45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20875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1">
            <a:extLst>
              <a:ext uri="{FF2B5EF4-FFF2-40B4-BE49-F238E27FC236}">
                <a16:creationId xmlns:a16="http://schemas.microsoft.com/office/drawing/2014/main" id="{BE8492D1-C838-40AD-A3C7-B3CA8E25D6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7922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2">
            <a:extLst>
              <a:ext uri="{FF2B5EF4-FFF2-40B4-BE49-F238E27FC236}">
                <a16:creationId xmlns:a16="http://schemas.microsoft.com/office/drawing/2014/main" id="{25254E4A-6ADA-475B-9458-1DB69AB78E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7504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3">
            <a:extLst>
              <a:ext uri="{FF2B5EF4-FFF2-40B4-BE49-F238E27FC236}">
                <a16:creationId xmlns:a16="http://schemas.microsoft.com/office/drawing/2014/main" id="{BF002C49-F5D0-4EEC-BC07-1474794270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0885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4">
            <a:extLst>
              <a:ext uri="{FF2B5EF4-FFF2-40B4-BE49-F238E27FC236}">
                <a16:creationId xmlns:a16="http://schemas.microsoft.com/office/drawing/2014/main" id="{E4CD27C4-BC0E-4753-8567-7C0A788629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9144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5">
            <a:extLst>
              <a:ext uri="{FF2B5EF4-FFF2-40B4-BE49-F238E27FC236}">
                <a16:creationId xmlns:a16="http://schemas.microsoft.com/office/drawing/2014/main" id="{860ADE6E-D67B-4A27-A869-52DBE32C68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4824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6">
            <a:extLst>
              <a:ext uri="{FF2B5EF4-FFF2-40B4-BE49-F238E27FC236}">
                <a16:creationId xmlns:a16="http://schemas.microsoft.com/office/drawing/2014/main" id="{4A207955-30A2-4E0E-B736-D98D8C64EB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35817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7">
            <a:extLst>
              <a:ext uri="{FF2B5EF4-FFF2-40B4-BE49-F238E27FC236}">
                <a16:creationId xmlns:a16="http://schemas.microsoft.com/office/drawing/2014/main" id="{EE5830F7-C164-408D-9593-D1DB1171B9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47134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8">
            <a:extLst>
              <a:ext uri="{FF2B5EF4-FFF2-40B4-BE49-F238E27FC236}">
                <a16:creationId xmlns:a16="http://schemas.microsoft.com/office/drawing/2014/main" id="{5078B76C-F8FA-4339-BC1D-483825FE26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03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">
            <a:extLst>
              <a:ext uri="{FF2B5EF4-FFF2-40B4-BE49-F238E27FC236}">
                <a16:creationId xmlns:a16="http://schemas.microsoft.com/office/drawing/2014/main" id="{D47646B9-F0D6-4983-801B-9515BBEE68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14434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9">
            <a:extLst>
              <a:ext uri="{FF2B5EF4-FFF2-40B4-BE49-F238E27FC236}">
                <a16:creationId xmlns:a16="http://schemas.microsoft.com/office/drawing/2014/main" id="{0F6DA153-B88E-4929-8878-0A5EA6FA4B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9903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0">
            <a:extLst>
              <a:ext uri="{FF2B5EF4-FFF2-40B4-BE49-F238E27FC236}">
                <a16:creationId xmlns:a16="http://schemas.microsoft.com/office/drawing/2014/main" id="{41AF622C-DE8A-4F2C-BA99-1E5D2983D0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1025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1">
            <a:extLst>
              <a:ext uri="{FF2B5EF4-FFF2-40B4-BE49-F238E27FC236}">
                <a16:creationId xmlns:a16="http://schemas.microsoft.com/office/drawing/2014/main" id="{A9B039B4-5A83-4FF2-AFFB-6EDE16323E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98887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2">
            <a:extLst>
              <a:ext uri="{FF2B5EF4-FFF2-40B4-BE49-F238E27FC236}">
                <a16:creationId xmlns:a16="http://schemas.microsoft.com/office/drawing/2014/main" id="{3C39148A-5B05-41FD-B219-24743E4B24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9488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3">
            <a:extLst>
              <a:ext uri="{FF2B5EF4-FFF2-40B4-BE49-F238E27FC236}">
                <a16:creationId xmlns:a16="http://schemas.microsoft.com/office/drawing/2014/main" id="{8422F3C4-0EA8-4529-81CA-E831A3DB44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69878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4">
            <a:extLst>
              <a:ext uri="{FF2B5EF4-FFF2-40B4-BE49-F238E27FC236}">
                <a16:creationId xmlns:a16="http://schemas.microsoft.com/office/drawing/2014/main" id="{F44D0767-80EE-4577-9D12-A086E271D5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8406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5">
            <a:extLst>
              <a:ext uri="{FF2B5EF4-FFF2-40B4-BE49-F238E27FC236}">
                <a16:creationId xmlns:a16="http://schemas.microsoft.com/office/drawing/2014/main" id="{EADAA42B-0CA5-4762-AB1E-FBEF97A8B3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74098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6">
            <a:extLst>
              <a:ext uri="{FF2B5EF4-FFF2-40B4-BE49-F238E27FC236}">
                <a16:creationId xmlns:a16="http://schemas.microsoft.com/office/drawing/2014/main" id="{C457F69C-47A2-489F-87F6-4888A2E0AE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6676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7">
            <a:extLst>
              <a:ext uri="{FF2B5EF4-FFF2-40B4-BE49-F238E27FC236}">
                <a16:creationId xmlns:a16="http://schemas.microsoft.com/office/drawing/2014/main" id="{41045A6C-F6CC-4811-9EDD-029151A06E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78664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8">
            <a:extLst>
              <a:ext uri="{FF2B5EF4-FFF2-40B4-BE49-F238E27FC236}">
                <a16:creationId xmlns:a16="http://schemas.microsoft.com/office/drawing/2014/main" id="{905CFC21-DF5F-4861-9072-ED216FA3FB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07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">
            <a:extLst>
              <a:ext uri="{FF2B5EF4-FFF2-40B4-BE49-F238E27FC236}">
                <a16:creationId xmlns:a16="http://schemas.microsoft.com/office/drawing/2014/main" id="{AD4AF460-E73D-40FF-BF30-0A3432FB58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2680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9">
            <a:extLst>
              <a:ext uri="{FF2B5EF4-FFF2-40B4-BE49-F238E27FC236}">
                <a16:creationId xmlns:a16="http://schemas.microsoft.com/office/drawing/2014/main" id="{04C13F17-8552-4DD8-8484-FF77FF00D0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66892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0">
            <a:extLst>
              <a:ext uri="{FF2B5EF4-FFF2-40B4-BE49-F238E27FC236}">
                <a16:creationId xmlns:a16="http://schemas.microsoft.com/office/drawing/2014/main" id="{CD7C9047-8CDB-4C43-8A17-8F8D27A69F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50479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">
            <a:extLst>
              <a:ext uri="{FF2B5EF4-FFF2-40B4-BE49-F238E27FC236}">
                <a16:creationId xmlns:a16="http://schemas.microsoft.com/office/drawing/2014/main" id="{38AF10F2-B946-4951-B45F-D5FCB013B2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94564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">
            <a:extLst>
              <a:ext uri="{FF2B5EF4-FFF2-40B4-BE49-F238E27FC236}">
                <a16:creationId xmlns:a16="http://schemas.microsoft.com/office/drawing/2014/main" id="{7114AFE0-B6E2-4834-8179-9481A37F0A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15088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3">
            <a:extLst>
              <a:ext uri="{FF2B5EF4-FFF2-40B4-BE49-F238E27FC236}">
                <a16:creationId xmlns:a16="http://schemas.microsoft.com/office/drawing/2014/main" id="{77678365-9459-4EBD-8067-B9B25D5695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05035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4">
            <a:extLst>
              <a:ext uri="{FF2B5EF4-FFF2-40B4-BE49-F238E27FC236}">
                <a16:creationId xmlns:a16="http://schemas.microsoft.com/office/drawing/2014/main" id="{9A78509C-7E83-42CD-816D-D39A78F794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42534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5">
            <a:extLst>
              <a:ext uri="{FF2B5EF4-FFF2-40B4-BE49-F238E27FC236}">
                <a16:creationId xmlns:a16="http://schemas.microsoft.com/office/drawing/2014/main" id="{D86F79C0-FED1-448F-A0B6-FBD10F54AA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87540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6">
            <a:extLst>
              <a:ext uri="{FF2B5EF4-FFF2-40B4-BE49-F238E27FC236}">
                <a16:creationId xmlns:a16="http://schemas.microsoft.com/office/drawing/2014/main" id="{9AF8DB88-C2CB-4791-B755-98C45445E9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80429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7">
            <a:extLst>
              <a:ext uri="{FF2B5EF4-FFF2-40B4-BE49-F238E27FC236}">
                <a16:creationId xmlns:a16="http://schemas.microsoft.com/office/drawing/2014/main" id="{1D98E500-3258-4268-AF94-B90FFE2176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02918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8">
            <a:extLst>
              <a:ext uri="{FF2B5EF4-FFF2-40B4-BE49-F238E27FC236}">
                <a16:creationId xmlns:a16="http://schemas.microsoft.com/office/drawing/2014/main" id="{732B5286-448A-4550-8DB5-07813EE742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9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">
            <a:extLst>
              <a:ext uri="{FF2B5EF4-FFF2-40B4-BE49-F238E27FC236}">
                <a16:creationId xmlns:a16="http://schemas.microsoft.com/office/drawing/2014/main" id="{8AB37713-E09F-4C58-ADF9-473F453ECA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70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">
            <a:extLst>
              <a:ext uri="{FF2B5EF4-FFF2-40B4-BE49-F238E27FC236}">
                <a16:creationId xmlns:a16="http://schemas.microsoft.com/office/drawing/2014/main" id="{D03DE125-C1FB-4E92-BC0F-6C4A9328D7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49367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9">
            <a:extLst>
              <a:ext uri="{FF2B5EF4-FFF2-40B4-BE49-F238E27FC236}">
                <a16:creationId xmlns:a16="http://schemas.microsoft.com/office/drawing/2014/main" id="{530C9E22-2938-4087-9A93-2CAD5B5B76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67155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0">
            <a:extLst>
              <a:ext uri="{FF2B5EF4-FFF2-40B4-BE49-F238E27FC236}">
                <a16:creationId xmlns:a16="http://schemas.microsoft.com/office/drawing/2014/main" id="{D7CF00F6-EFDF-466E-AEC8-C9DAF0090F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7199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1">
            <a:extLst>
              <a:ext uri="{FF2B5EF4-FFF2-40B4-BE49-F238E27FC236}">
                <a16:creationId xmlns:a16="http://schemas.microsoft.com/office/drawing/2014/main" id="{2EB2B72F-6671-4B31-96EE-6532A1EC07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67706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2">
            <a:extLst>
              <a:ext uri="{FF2B5EF4-FFF2-40B4-BE49-F238E27FC236}">
                <a16:creationId xmlns:a16="http://schemas.microsoft.com/office/drawing/2014/main" id="{56514976-33EE-4754-8DA5-3D371B04FE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12425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3">
            <a:extLst>
              <a:ext uri="{FF2B5EF4-FFF2-40B4-BE49-F238E27FC236}">
                <a16:creationId xmlns:a16="http://schemas.microsoft.com/office/drawing/2014/main" id="{A72445A4-E2B0-4B1E-B54C-1C5C32EB62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38919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4">
            <a:extLst>
              <a:ext uri="{FF2B5EF4-FFF2-40B4-BE49-F238E27FC236}">
                <a16:creationId xmlns:a16="http://schemas.microsoft.com/office/drawing/2014/main" id="{4D164AFD-854F-41B7-9BCF-17E78AD199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45866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5">
            <a:extLst>
              <a:ext uri="{FF2B5EF4-FFF2-40B4-BE49-F238E27FC236}">
                <a16:creationId xmlns:a16="http://schemas.microsoft.com/office/drawing/2014/main" id="{A845ED09-AD38-4C34-82EF-EACE399EDC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01069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6">
            <a:extLst>
              <a:ext uri="{FF2B5EF4-FFF2-40B4-BE49-F238E27FC236}">
                <a16:creationId xmlns:a16="http://schemas.microsoft.com/office/drawing/2014/main" id="{50B0636E-735C-450F-8550-80F82474BD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38067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7">
            <a:extLst>
              <a:ext uri="{FF2B5EF4-FFF2-40B4-BE49-F238E27FC236}">
                <a16:creationId xmlns:a16="http://schemas.microsoft.com/office/drawing/2014/main" id="{83516388-AB8F-47C4-98A7-565E40CB4E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8641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8">
            <a:extLst>
              <a:ext uri="{FF2B5EF4-FFF2-40B4-BE49-F238E27FC236}">
                <a16:creationId xmlns:a16="http://schemas.microsoft.com/office/drawing/2014/main" id="{C62D7FC5-F3E5-41D1-9773-7DF65CCB6A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42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">
            <a:extLst>
              <a:ext uri="{FF2B5EF4-FFF2-40B4-BE49-F238E27FC236}">
                <a16:creationId xmlns:a16="http://schemas.microsoft.com/office/drawing/2014/main" id="{50EF340B-5126-4B41-A8D7-E93297129F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95720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9">
            <a:extLst>
              <a:ext uri="{FF2B5EF4-FFF2-40B4-BE49-F238E27FC236}">
                <a16:creationId xmlns:a16="http://schemas.microsoft.com/office/drawing/2014/main" id="{F4E15046-83D2-4BCC-B1B6-4B8FCD0843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39975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0">
            <a:extLst>
              <a:ext uri="{FF2B5EF4-FFF2-40B4-BE49-F238E27FC236}">
                <a16:creationId xmlns:a16="http://schemas.microsoft.com/office/drawing/2014/main" id="{69677F96-1152-42C4-B2B1-8803E9ADF7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95129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1">
            <a:extLst>
              <a:ext uri="{FF2B5EF4-FFF2-40B4-BE49-F238E27FC236}">
                <a16:creationId xmlns:a16="http://schemas.microsoft.com/office/drawing/2014/main" id="{4A5886AE-78D8-46F1-90F4-63FECCB82E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67755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2">
            <a:extLst>
              <a:ext uri="{FF2B5EF4-FFF2-40B4-BE49-F238E27FC236}">
                <a16:creationId xmlns:a16="http://schemas.microsoft.com/office/drawing/2014/main" id="{3226B384-5BC9-448A-8F3B-4FAD934941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39306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4">
            <a:extLst>
              <a:ext uri="{FF2B5EF4-FFF2-40B4-BE49-F238E27FC236}">
                <a16:creationId xmlns:a16="http://schemas.microsoft.com/office/drawing/2014/main" id="{68422FDB-22C4-45F1-A9D4-276F3E417B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44528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7">
            <a:extLst>
              <a:ext uri="{FF2B5EF4-FFF2-40B4-BE49-F238E27FC236}">
                <a16:creationId xmlns:a16="http://schemas.microsoft.com/office/drawing/2014/main" id="{8702F401-FDBE-4ADB-A290-B429CC1C33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81006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8">
            <a:extLst>
              <a:ext uri="{FF2B5EF4-FFF2-40B4-BE49-F238E27FC236}">
                <a16:creationId xmlns:a16="http://schemas.microsoft.com/office/drawing/2014/main" id="{C31C3B51-811E-4428-A918-4229FDC0AD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49280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9">
            <a:extLst>
              <a:ext uri="{FF2B5EF4-FFF2-40B4-BE49-F238E27FC236}">
                <a16:creationId xmlns:a16="http://schemas.microsoft.com/office/drawing/2014/main" id="{4333612C-1A72-4B4D-8BBA-173936D825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08264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0">
            <a:extLst>
              <a:ext uri="{FF2B5EF4-FFF2-40B4-BE49-F238E27FC236}">
                <a16:creationId xmlns:a16="http://schemas.microsoft.com/office/drawing/2014/main" id="{DCEED988-05D5-43F1-9B5D-7F0367EBC7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06228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1">
            <a:extLst>
              <a:ext uri="{FF2B5EF4-FFF2-40B4-BE49-F238E27FC236}">
                <a16:creationId xmlns:a16="http://schemas.microsoft.com/office/drawing/2014/main" id="{F2C271C4-10E8-4691-8E94-5E9FC95E33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54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">
            <a:extLst>
              <a:ext uri="{FF2B5EF4-FFF2-40B4-BE49-F238E27FC236}">
                <a16:creationId xmlns:a16="http://schemas.microsoft.com/office/drawing/2014/main" id="{B60996CE-9543-4D6F-AA77-2B3335CA50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5293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2">
            <a:extLst>
              <a:ext uri="{FF2B5EF4-FFF2-40B4-BE49-F238E27FC236}">
                <a16:creationId xmlns:a16="http://schemas.microsoft.com/office/drawing/2014/main" id="{EBEE3828-DDB9-4AB9-B981-17A4534629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82963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3">
            <a:extLst>
              <a:ext uri="{FF2B5EF4-FFF2-40B4-BE49-F238E27FC236}">
                <a16:creationId xmlns:a16="http://schemas.microsoft.com/office/drawing/2014/main" id="{C937E345-EE4B-43F1-91E3-09F86564CD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76629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6">
            <a:extLst>
              <a:ext uri="{FF2B5EF4-FFF2-40B4-BE49-F238E27FC236}">
                <a16:creationId xmlns:a16="http://schemas.microsoft.com/office/drawing/2014/main" id="{363C839D-3A8E-4E27-8CCC-440E0840E5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76853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9">
            <a:extLst>
              <a:ext uri="{FF2B5EF4-FFF2-40B4-BE49-F238E27FC236}">
                <a16:creationId xmlns:a16="http://schemas.microsoft.com/office/drawing/2014/main" id="{5B9ACB09-E1DD-4C2C-A972-5292ADD49D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08231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1">
            <a:extLst>
              <a:ext uri="{FF2B5EF4-FFF2-40B4-BE49-F238E27FC236}">
                <a16:creationId xmlns:a16="http://schemas.microsoft.com/office/drawing/2014/main" id="{E5E91D60-2009-46D4-B83A-4721417995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57864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">
            <a:extLst>
              <a:ext uri="{FF2B5EF4-FFF2-40B4-BE49-F238E27FC236}">
                <a16:creationId xmlns:a16="http://schemas.microsoft.com/office/drawing/2014/main" id="{DE0D1CD9-D872-48F7-8BF8-98B29CD836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4041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3">
            <a:extLst>
              <a:ext uri="{FF2B5EF4-FFF2-40B4-BE49-F238E27FC236}">
                <a16:creationId xmlns:a16="http://schemas.microsoft.com/office/drawing/2014/main" id="{B7188E9A-EC9F-4D9B-8314-A6260141B3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8305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4">
            <a:extLst>
              <a:ext uri="{FF2B5EF4-FFF2-40B4-BE49-F238E27FC236}">
                <a16:creationId xmlns:a16="http://schemas.microsoft.com/office/drawing/2014/main" id="{308039EA-37EA-4F9F-A00A-3A7AA771D8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65062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5">
            <a:extLst>
              <a:ext uri="{FF2B5EF4-FFF2-40B4-BE49-F238E27FC236}">
                <a16:creationId xmlns:a16="http://schemas.microsoft.com/office/drawing/2014/main" id="{E64AA65E-280C-4DF4-9ECD-D4AE00BE57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47267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6">
            <a:extLst>
              <a:ext uri="{FF2B5EF4-FFF2-40B4-BE49-F238E27FC236}">
                <a16:creationId xmlns:a16="http://schemas.microsoft.com/office/drawing/2014/main" id="{833F7AD8-079C-4433-9EEA-D17E1F9A1F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93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">
            <a:extLst>
              <a:ext uri="{FF2B5EF4-FFF2-40B4-BE49-F238E27FC236}">
                <a16:creationId xmlns:a16="http://schemas.microsoft.com/office/drawing/2014/main" id="{56279BAE-9658-4C3B-8131-C8DEE1ACAB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97086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7">
            <a:extLst>
              <a:ext uri="{FF2B5EF4-FFF2-40B4-BE49-F238E27FC236}">
                <a16:creationId xmlns:a16="http://schemas.microsoft.com/office/drawing/2014/main" id="{EA673262-3FC2-4C60-BFA9-B72A29A089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82130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8">
            <a:extLst>
              <a:ext uri="{FF2B5EF4-FFF2-40B4-BE49-F238E27FC236}">
                <a16:creationId xmlns:a16="http://schemas.microsoft.com/office/drawing/2014/main" id="{BB4A3182-5DB2-407A-8AA5-C113F446E7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46320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9">
            <a:extLst>
              <a:ext uri="{FF2B5EF4-FFF2-40B4-BE49-F238E27FC236}">
                <a16:creationId xmlns:a16="http://schemas.microsoft.com/office/drawing/2014/main" id="{21518FB6-2B59-4C18-A60B-E963835FAD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12144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50">
            <a:extLst>
              <a:ext uri="{FF2B5EF4-FFF2-40B4-BE49-F238E27FC236}">
                <a16:creationId xmlns:a16="http://schemas.microsoft.com/office/drawing/2014/main" id="{7BBCC023-F8AF-495E-90BE-AC9E1AE129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75047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51">
            <a:extLst>
              <a:ext uri="{FF2B5EF4-FFF2-40B4-BE49-F238E27FC236}">
                <a16:creationId xmlns:a16="http://schemas.microsoft.com/office/drawing/2014/main" id="{0E46D743-21F5-44F4-A5E6-A432CA31AF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28511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53">
            <a:extLst>
              <a:ext uri="{FF2B5EF4-FFF2-40B4-BE49-F238E27FC236}">
                <a16:creationId xmlns:a16="http://schemas.microsoft.com/office/drawing/2014/main" id="{B222132C-08B8-46F1-8DC9-34C07EB5C7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34180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54">
            <a:extLst>
              <a:ext uri="{FF2B5EF4-FFF2-40B4-BE49-F238E27FC236}">
                <a16:creationId xmlns:a16="http://schemas.microsoft.com/office/drawing/2014/main" id="{90AFC6CE-DF8D-4412-81E9-F1C36FF899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06161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55">
            <a:extLst>
              <a:ext uri="{FF2B5EF4-FFF2-40B4-BE49-F238E27FC236}">
                <a16:creationId xmlns:a16="http://schemas.microsoft.com/office/drawing/2014/main" id="{C6D08502-885D-461F-9DF1-47C4F4D328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45422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57">
            <a:extLst>
              <a:ext uri="{FF2B5EF4-FFF2-40B4-BE49-F238E27FC236}">
                <a16:creationId xmlns:a16="http://schemas.microsoft.com/office/drawing/2014/main" id="{3672DDA9-0D39-4E47-B61F-C35F65C36A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72278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58">
            <a:extLst>
              <a:ext uri="{FF2B5EF4-FFF2-40B4-BE49-F238E27FC236}">
                <a16:creationId xmlns:a16="http://schemas.microsoft.com/office/drawing/2014/main" id="{94F531FC-1D2C-4911-A6A0-839D4B079C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47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">
            <a:extLst>
              <a:ext uri="{FF2B5EF4-FFF2-40B4-BE49-F238E27FC236}">
                <a16:creationId xmlns:a16="http://schemas.microsoft.com/office/drawing/2014/main" id="{5DABD6F1-77CB-4ECC-B5E5-87E4302A65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02136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59">
            <a:extLst>
              <a:ext uri="{FF2B5EF4-FFF2-40B4-BE49-F238E27FC236}">
                <a16:creationId xmlns:a16="http://schemas.microsoft.com/office/drawing/2014/main" id="{BE773090-1499-4E09-AB56-313ABD2D8C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86758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62">
            <a:extLst>
              <a:ext uri="{FF2B5EF4-FFF2-40B4-BE49-F238E27FC236}">
                <a16:creationId xmlns:a16="http://schemas.microsoft.com/office/drawing/2014/main" id="{F1ADE430-8963-447D-9B61-A88FB55819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09023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64">
            <a:extLst>
              <a:ext uri="{FF2B5EF4-FFF2-40B4-BE49-F238E27FC236}">
                <a16:creationId xmlns:a16="http://schemas.microsoft.com/office/drawing/2014/main" id="{F07B8942-3CD3-4002-9E80-63514286EF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2144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65">
            <a:extLst>
              <a:ext uri="{FF2B5EF4-FFF2-40B4-BE49-F238E27FC236}">
                <a16:creationId xmlns:a16="http://schemas.microsoft.com/office/drawing/2014/main" id="{1A1AB10F-A139-425C-9FBF-63AE0BA308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66821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66">
            <a:extLst>
              <a:ext uri="{FF2B5EF4-FFF2-40B4-BE49-F238E27FC236}">
                <a16:creationId xmlns:a16="http://schemas.microsoft.com/office/drawing/2014/main" id="{E6D65104-E04C-4F68-9A1A-697D3101C1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74232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68">
            <a:extLst>
              <a:ext uri="{FF2B5EF4-FFF2-40B4-BE49-F238E27FC236}">
                <a16:creationId xmlns:a16="http://schemas.microsoft.com/office/drawing/2014/main" id="{2819BCB2-6C8F-443E-BF67-22DA505D10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36899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69">
            <a:extLst>
              <a:ext uri="{FF2B5EF4-FFF2-40B4-BE49-F238E27FC236}">
                <a16:creationId xmlns:a16="http://schemas.microsoft.com/office/drawing/2014/main" id="{AAB41C9F-4CFE-40CA-87F0-4EA0AA4A38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47866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0">
            <a:extLst>
              <a:ext uri="{FF2B5EF4-FFF2-40B4-BE49-F238E27FC236}">
                <a16:creationId xmlns:a16="http://schemas.microsoft.com/office/drawing/2014/main" id="{5B44EF8E-0B8A-44B3-8954-0C10D02CF1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53082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2">
            <a:extLst>
              <a:ext uri="{FF2B5EF4-FFF2-40B4-BE49-F238E27FC236}">
                <a16:creationId xmlns:a16="http://schemas.microsoft.com/office/drawing/2014/main" id="{05C1E302-F0EF-4F51-831C-A653B06B8D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21949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3">
            <a:extLst>
              <a:ext uri="{FF2B5EF4-FFF2-40B4-BE49-F238E27FC236}">
                <a16:creationId xmlns:a16="http://schemas.microsoft.com/office/drawing/2014/main" id="{2C14450A-F3A6-432E-B3F5-E4EC96DEBB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2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">
            <a:extLst>
              <a:ext uri="{FF2B5EF4-FFF2-40B4-BE49-F238E27FC236}">
                <a16:creationId xmlns:a16="http://schemas.microsoft.com/office/drawing/2014/main" id="{8979FFA8-C6C8-484B-B82F-3FBD097006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70977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4">
            <a:extLst>
              <a:ext uri="{FF2B5EF4-FFF2-40B4-BE49-F238E27FC236}">
                <a16:creationId xmlns:a16="http://schemas.microsoft.com/office/drawing/2014/main" id="{CA0AD440-02B3-42F0-8CE3-792DFBDAB9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86948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5">
            <a:extLst>
              <a:ext uri="{FF2B5EF4-FFF2-40B4-BE49-F238E27FC236}">
                <a16:creationId xmlns:a16="http://schemas.microsoft.com/office/drawing/2014/main" id="{253E059B-543E-4BC8-A514-739758A13E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65732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7">
            <a:extLst>
              <a:ext uri="{FF2B5EF4-FFF2-40B4-BE49-F238E27FC236}">
                <a16:creationId xmlns:a16="http://schemas.microsoft.com/office/drawing/2014/main" id="{DEF3A7FB-19D6-4C6B-B23D-F45BC59B47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48487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8">
            <a:extLst>
              <a:ext uri="{FF2B5EF4-FFF2-40B4-BE49-F238E27FC236}">
                <a16:creationId xmlns:a16="http://schemas.microsoft.com/office/drawing/2014/main" id="{E9F9E4E3-B202-42C8-8668-DE11DA6B56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01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5">
            <a:extLst>
              <a:ext uri="{FF2B5EF4-FFF2-40B4-BE49-F238E27FC236}">
                <a16:creationId xmlns:a16="http://schemas.microsoft.com/office/drawing/2014/main" id="{FA40AE9F-3266-4E0B-AE88-957F867869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279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6">
            <a:extLst>
              <a:ext uri="{FF2B5EF4-FFF2-40B4-BE49-F238E27FC236}">
                <a16:creationId xmlns:a16="http://schemas.microsoft.com/office/drawing/2014/main" id="{625F24B9-7C5B-4239-8EAB-2499223399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73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">
            <a:extLst>
              <a:ext uri="{FF2B5EF4-FFF2-40B4-BE49-F238E27FC236}">
                <a16:creationId xmlns:a16="http://schemas.microsoft.com/office/drawing/2014/main" id="{EAA56771-C96A-488C-9E7D-62840BCC0D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51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8">
            <a:extLst>
              <a:ext uri="{FF2B5EF4-FFF2-40B4-BE49-F238E27FC236}">
                <a16:creationId xmlns:a16="http://schemas.microsoft.com/office/drawing/2014/main" id="{991F82F3-FFCC-4F38-AD2E-585DD897CD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64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">
            <a:extLst>
              <a:ext uri="{FF2B5EF4-FFF2-40B4-BE49-F238E27FC236}">
                <a16:creationId xmlns:a16="http://schemas.microsoft.com/office/drawing/2014/main" id="{ED6C81ED-64D8-4703-BE92-44B4275946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41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9">
            <a:extLst>
              <a:ext uri="{FF2B5EF4-FFF2-40B4-BE49-F238E27FC236}">
                <a16:creationId xmlns:a16="http://schemas.microsoft.com/office/drawing/2014/main" id="{4CD4D8AA-4ABD-4C88-8FE5-0571A22634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92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0">
            <a:extLst>
              <a:ext uri="{FF2B5EF4-FFF2-40B4-BE49-F238E27FC236}">
                <a16:creationId xmlns:a16="http://schemas.microsoft.com/office/drawing/2014/main" id="{06752B54-DBC9-4DAE-937C-B5FDCBCE80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38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1">
            <a:extLst>
              <a:ext uri="{FF2B5EF4-FFF2-40B4-BE49-F238E27FC236}">
                <a16:creationId xmlns:a16="http://schemas.microsoft.com/office/drawing/2014/main" id="{CC3B2923-9DA8-4433-B8BA-34EF82EB46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0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2">
            <a:extLst>
              <a:ext uri="{FF2B5EF4-FFF2-40B4-BE49-F238E27FC236}">
                <a16:creationId xmlns:a16="http://schemas.microsoft.com/office/drawing/2014/main" id="{2A32FA76-537F-441D-B321-F9154A52E2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521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4">
            <a:extLst>
              <a:ext uri="{FF2B5EF4-FFF2-40B4-BE49-F238E27FC236}">
                <a16:creationId xmlns:a16="http://schemas.microsoft.com/office/drawing/2014/main" id="{47A0A36E-E329-4430-8E8B-7B107A3FC3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812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5">
            <a:extLst>
              <a:ext uri="{FF2B5EF4-FFF2-40B4-BE49-F238E27FC236}">
                <a16:creationId xmlns:a16="http://schemas.microsoft.com/office/drawing/2014/main" id="{DF2F788A-F510-4B83-B015-89A78F8E6D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056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6">
            <a:extLst>
              <a:ext uri="{FF2B5EF4-FFF2-40B4-BE49-F238E27FC236}">
                <a16:creationId xmlns:a16="http://schemas.microsoft.com/office/drawing/2014/main" id="{90F0F00D-741B-4A6E-A7A6-8AA8428E07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9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8">
            <a:extLst>
              <a:ext uri="{FF2B5EF4-FFF2-40B4-BE49-F238E27FC236}">
                <a16:creationId xmlns:a16="http://schemas.microsoft.com/office/drawing/2014/main" id="{50EE7084-25CE-45E1-8709-9F794CA733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07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9">
            <a:extLst>
              <a:ext uri="{FF2B5EF4-FFF2-40B4-BE49-F238E27FC236}">
                <a16:creationId xmlns:a16="http://schemas.microsoft.com/office/drawing/2014/main" id="{C2626FEE-F60F-41C4-BC99-FBC4382A97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215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0">
            <a:extLst>
              <a:ext uri="{FF2B5EF4-FFF2-40B4-BE49-F238E27FC236}">
                <a16:creationId xmlns:a16="http://schemas.microsoft.com/office/drawing/2014/main" id="{2CF431D8-DC99-4E96-8CC8-96F9CF4F2C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87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">
            <a:extLst>
              <a:ext uri="{FF2B5EF4-FFF2-40B4-BE49-F238E27FC236}">
                <a16:creationId xmlns:a16="http://schemas.microsoft.com/office/drawing/2014/main" id="{26C9BF19-A367-4AE1-95A4-334A4A9857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218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2">
            <a:extLst>
              <a:ext uri="{FF2B5EF4-FFF2-40B4-BE49-F238E27FC236}">
                <a16:creationId xmlns:a16="http://schemas.microsoft.com/office/drawing/2014/main" id="{9BDBCBB4-209A-4FEE-9DCC-C29EFEEEB2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934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3">
            <a:extLst>
              <a:ext uri="{FF2B5EF4-FFF2-40B4-BE49-F238E27FC236}">
                <a16:creationId xmlns:a16="http://schemas.microsoft.com/office/drawing/2014/main" id="{115910CB-0621-4F36-964A-82ADB88D80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144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4">
            <a:extLst>
              <a:ext uri="{FF2B5EF4-FFF2-40B4-BE49-F238E27FC236}">
                <a16:creationId xmlns:a16="http://schemas.microsoft.com/office/drawing/2014/main" id="{36A87CC8-115F-45D9-8357-BD347A4ABB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785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5">
            <a:extLst>
              <a:ext uri="{FF2B5EF4-FFF2-40B4-BE49-F238E27FC236}">
                <a16:creationId xmlns:a16="http://schemas.microsoft.com/office/drawing/2014/main" id="{07AFF0F7-33BA-44A1-B736-EAB6DC2C7D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403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6">
            <a:extLst>
              <a:ext uri="{FF2B5EF4-FFF2-40B4-BE49-F238E27FC236}">
                <a16:creationId xmlns:a16="http://schemas.microsoft.com/office/drawing/2014/main" id="{8765C433-C074-4B4C-BE71-C182B74736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236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7">
            <a:extLst>
              <a:ext uri="{FF2B5EF4-FFF2-40B4-BE49-F238E27FC236}">
                <a16:creationId xmlns:a16="http://schemas.microsoft.com/office/drawing/2014/main" id="{053C4764-B8D6-4CB7-9FB4-4D1D07967D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72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7A">
            <a:extLst>
              <a:ext uri="{FF2B5EF4-FFF2-40B4-BE49-F238E27FC236}">
                <a16:creationId xmlns:a16="http://schemas.microsoft.com/office/drawing/2014/main" id="{7921B050-A7EA-4239-9248-D42EA63BD0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473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8">
            <a:extLst>
              <a:ext uri="{FF2B5EF4-FFF2-40B4-BE49-F238E27FC236}">
                <a16:creationId xmlns:a16="http://schemas.microsoft.com/office/drawing/2014/main" id="{E78FBE3A-EACC-448A-89F9-5F81BFDF04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297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8A">
            <a:extLst>
              <a:ext uri="{FF2B5EF4-FFF2-40B4-BE49-F238E27FC236}">
                <a16:creationId xmlns:a16="http://schemas.microsoft.com/office/drawing/2014/main" id="{581FF2FB-80FF-49AE-8A22-E4CA65201D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451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8B">
            <a:extLst>
              <a:ext uri="{FF2B5EF4-FFF2-40B4-BE49-F238E27FC236}">
                <a16:creationId xmlns:a16="http://schemas.microsoft.com/office/drawing/2014/main" id="{9B0BCB32-9C28-4D1B-B3AF-4FDC733292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34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">
            <a:extLst>
              <a:ext uri="{FF2B5EF4-FFF2-40B4-BE49-F238E27FC236}">
                <a16:creationId xmlns:a16="http://schemas.microsoft.com/office/drawing/2014/main" id="{5EEBF4FD-EB97-4E1D-B3CA-457EFD9A43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444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9">
            <a:extLst>
              <a:ext uri="{FF2B5EF4-FFF2-40B4-BE49-F238E27FC236}">
                <a16:creationId xmlns:a16="http://schemas.microsoft.com/office/drawing/2014/main" id="{E30D2885-84C9-488E-B25A-8292B1BFB3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04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0">
            <a:extLst>
              <a:ext uri="{FF2B5EF4-FFF2-40B4-BE49-F238E27FC236}">
                <a16:creationId xmlns:a16="http://schemas.microsoft.com/office/drawing/2014/main" id="{89E82137-37E2-496B-8B47-2F87040873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076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1">
            <a:extLst>
              <a:ext uri="{FF2B5EF4-FFF2-40B4-BE49-F238E27FC236}">
                <a16:creationId xmlns:a16="http://schemas.microsoft.com/office/drawing/2014/main" id="{5BC183B3-3B2B-4E0F-9655-5B575A3345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259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2">
            <a:extLst>
              <a:ext uri="{FF2B5EF4-FFF2-40B4-BE49-F238E27FC236}">
                <a16:creationId xmlns:a16="http://schemas.microsoft.com/office/drawing/2014/main" id="{E88C8B21-4B31-4EE1-ADDB-29F9AE03BB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117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3">
            <a:extLst>
              <a:ext uri="{FF2B5EF4-FFF2-40B4-BE49-F238E27FC236}">
                <a16:creationId xmlns:a16="http://schemas.microsoft.com/office/drawing/2014/main" id="{8050B736-729C-4BC3-AB42-851B84E6BF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016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4">
            <a:extLst>
              <a:ext uri="{FF2B5EF4-FFF2-40B4-BE49-F238E27FC236}">
                <a16:creationId xmlns:a16="http://schemas.microsoft.com/office/drawing/2014/main" id="{18258AA4-30D9-4B7E-A84F-C65A6C9FB4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738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5">
            <a:extLst>
              <a:ext uri="{FF2B5EF4-FFF2-40B4-BE49-F238E27FC236}">
                <a16:creationId xmlns:a16="http://schemas.microsoft.com/office/drawing/2014/main" id="{5067C502-6178-448E-A87B-F3C6C0DB92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797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6">
            <a:extLst>
              <a:ext uri="{FF2B5EF4-FFF2-40B4-BE49-F238E27FC236}">
                <a16:creationId xmlns:a16="http://schemas.microsoft.com/office/drawing/2014/main" id="{C16B136A-C036-421A-A4A1-D48B0DC0D3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808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7">
            <a:extLst>
              <a:ext uri="{FF2B5EF4-FFF2-40B4-BE49-F238E27FC236}">
                <a16:creationId xmlns:a16="http://schemas.microsoft.com/office/drawing/2014/main" id="{630BBA34-9186-4669-A685-56F30C1B79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142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8">
            <a:extLst>
              <a:ext uri="{FF2B5EF4-FFF2-40B4-BE49-F238E27FC236}">
                <a16:creationId xmlns:a16="http://schemas.microsoft.com/office/drawing/2014/main" id="{6F7D366B-F6F3-4B87-B4AD-382BD05AC3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18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">
            <a:extLst>
              <a:ext uri="{FF2B5EF4-FFF2-40B4-BE49-F238E27FC236}">
                <a16:creationId xmlns:a16="http://schemas.microsoft.com/office/drawing/2014/main" id="{7B004CCF-42C5-43CD-9547-AAAF6494EC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744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9">
            <a:extLst>
              <a:ext uri="{FF2B5EF4-FFF2-40B4-BE49-F238E27FC236}">
                <a16:creationId xmlns:a16="http://schemas.microsoft.com/office/drawing/2014/main" id="{60649BCD-37D6-47B9-A2C3-9863A13BFB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134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0">
            <a:extLst>
              <a:ext uri="{FF2B5EF4-FFF2-40B4-BE49-F238E27FC236}">
                <a16:creationId xmlns:a16="http://schemas.microsoft.com/office/drawing/2014/main" id="{EF8F1D1E-5084-4BFB-8950-B01B6BEE49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919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1">
            <a:extLst>
              <a:ext uri="{FF2B5EF4-FFF2-40B4-BE49-F238E27FC236}">
                <a16:creationId xmlns:a16="http://schemas.microsoft.com/office/drawing/2014/main" id="{F3625470-50C3-4BB6-9708-211BBFD245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130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2">
            <a:extLst>
              <a:ext uri="{FF2B5EF4-FFF2-40B4-BE49-F238E27FC236}">
                <a16:creationId xmlns:a16="http://schemas.microsoft.com/office/drawing/2014/main" id="{C0C3A472-BA1E-4382-9EE3-37BBE0CA53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964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3">
            <a:extLst>
              <a:ext uri="{FF2B5EF4-FFF2-40B4-BE49-F238E27FC236}">
                <a16:creationId xmlns:a16="http://schemas.microsoft.com/office/drawing/2014/main" id="{DD7F842F-ECDF-46B4-B39C-70C892D5EF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892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4">
            <a:extLst>
              <a:ext uri="{FF2B5EF4-FFF2-40B4-BE49-F238E27FC236}">
                <a16:creationId xmlns:a16="http://schemas.microsoft.com/office/drawing/2014/main" id="{01D34679-E5BF-4EF0-81E5-B02141AAEF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473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5">
            <a:extLst>
              <a:ext uri="{FF2B5EF4-FFF2-40B4-BE49-F238E27FC236}">
                <a16:creationId xmlns:a16="http://schemas.microsoft.com/office/drawing/2014/main" id="{30DD8941-A9EB-4A7C-94A3-4887B72684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817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6">
            <a:extLst>
              <a:ext uri="{FF2B5EF4-FFF2-40B4-BE49-F238E27FC236}">
                <a16:creationId xmlns:a16="http://schemas.microsoft.com/office/drawing/2014/main" id="{39943ADE-F62F-4641-B604-B226797996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162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7">
            <a:extLst>
              <a:ext uri="{FF2B5EF4-FFF2-40B4-BE49-F238E27FC236}">
                <a16:creationId xmlns:a16="http://schemas.microsoft.com/office/drawing/2014/main" id="{5EED3042-DE42-42AE-B4E7-6C99295E3A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828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8">
            <a:extLst>
              <a:ext uri="{FF2B5EF4-FFF2-40B4-BE49-F238E27FC236}">
                <a16:creationId xmlns:a16="http://schemas.microsoft.com/office/drawing/2014/main" id="{90B34A02-B28A-4092-9E35-7D2FCAB405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31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">
            <a:extLst>
              <a:ext uri="{FF2B5EF4-FFF2-40B4-BE49-F238E27FC236}">
                <a16:creationId xmlns:a16="http://schemas.microsoft.com/office/drawing/2014/main" id="{BBE97E12-5F0F-41AF-BC3A-90DAE66F04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06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9">
            <a:extLst>
              <a:ext uri="{FF2B5EF4-FFF2-40B4-BE49-F238E27FC236}">
                <a16:creationId xmlns:a16="http://schemas.microsoft.com/office/drawing/2014/main" id="{4B4D9043-0DDD-4FC4-AE69-0C106527E1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765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0">
            <a:extLst>
              <a:ext uri="{FF2B5EF4-FFF2-40B4-BE49-F238E27FC236}">
                <a16:creationId xmlns:a16="http://schemas.microsoft.com/office/drawing/2014/main" id="{F0894397-C8D6-475E-8089-AE502E011C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89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1">
            <a:extLst>
              <a:ext uri="{FF2B5EF4-FFF2-40B4-BE49-F238E27FC236}">
                <a16:creationId xmlns:a16="http://schemas.microsoft.com/office/drawing/2014/main" id="{2C121ADE-8234-44CE-93C2-7515B3EC00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991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2">
            <a:extLst>
              <a:ext uri="{FF2B5EF4-FFF2-40B4-BE49-F238E27FC236}">
                <a16:creationId xmlns:a16="http://schemas.microsoft.com/office/drawing/2014/main" id="{38F8A944-22E4-4127-9EDD-1BACB5DE7C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751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3">
            <a:extLst>
              <a:ext uri="{FF2B5EF4-FFF2-40B4-BE49-F238E27FC236}">
                <a16:creationId xmlns:a16="http://schemas.microsoft.com/office/drawing/2014/main" id="{F428A4B0-3A0D-432C-A60E-49D0266070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754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4">
            <a:extLst>
              <a:ext uri="{FF2B5EF4-FFF2-40B4-BE49-F238E27FC236}">
                <a16:creationId xmlns:a16="http://schemas.microsoft.com/office/drawing/2014/main" id="{6ACFBA7E-8067-4A7E-AF4C-A1F8CA3AEB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316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5">
            <a:extLst>
              <a:ext uri="{FF2B5EF4-FFF2-40B4-BE49-F238E27FC236}">
                <a16:creationId xmlns:a16="http://schemas.microsoft.com/office/drawing/2014/main" id="{47294CE4-1B07-490A-911E-41C378F3A1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076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6">
            <a:extLst>
              <a:ext uri="{FF2B5EF4-FFF2-40B4-BE49-F238E27FC236}">
                <a16:creationId xmlns:a16="http://schemas.microsoft.com/office/drawing/2014/main" id="{42CF13DF-4A80-40EB-B6F1-B2457B0CA7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225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7">
            <a:extLst>
              <a:ext uri="{FF2B5EF4-FFF2-40B4-BE49-F238E27FC236}">
                <a16:creationId xmlns:a16="http://schemas.microsoft.com/office/drawing/2014/main" id="{B42830F3-4717-4BD6-8BD6-ACDDD06CDE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466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8">
            <a:extLst>
              <a:ext uri="{FF2B5EF4-FFF2-40B4-BE49-F238E27FC236}">
                <a16:creationId xmlns:a16="http://schemas.microsoft.com/office/drawing/2014/main" id="{4057014E-7ACC-4CA8-83BC-0558FD6655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06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">
            <a:extLst>
              <a:ext uri="{FF2B5EF4-FFF2-40B4-BE49-F238E27FC236}">
                <a16:creationId xmlns:a16="http://schemas.microsoft.com/office/drawing/2014/main" id="{14A1B1D4-6597-4741-BD78-6A4ABDD1E4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547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9">
            <a:extLst>
              <a:ext uri="{FF2B5EF4-FFF2-40B4-BE49-F238E27FC236}">
                <a16:creationId xmlns:a16="http://schemas.microsoft.com/office/drawing/2014/main" id="{27967191-01ED-4611-BF2F-785FEB1187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135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0">
            <a:extLst>
              <a:ext uri="{FF2B5EF4-FFF2-40B4-BE49-F238E27FC236}">
                <a16:creationId xmlns:a16="http://schemas.microsoft.com/office/drawing/2014/main" id="{FCE12DCD-25DB-4591-917F-468E6B09C1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550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1">
            <a:extLst>
              <a:ext uri="{FF2B5EF4-FFF2-40B4-BE49-F238E27FC236}">
                <a16:creationId xmlns:a16="http://schemas.microsoft.com/office/drawing/2014/main" id="{D0F09BD6-58D1-4BCD-9A16-A4D1117F84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192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2">
            <a:extLst>
              <a:ext uri="{FF2B5EF4-FFF2-40B4-BE49-F238E27FC236}">
                <a16:creationId xmlns:a16="http://schemas.microsoft.com/office/drawing/2014/main" id="{F32D826D-B957-46C8-B366-BFD3CDBFE8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956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3">
            <a:extLst>
              <a:ext uri="{FF2B5EF4-FFF2-40B4-BE49-F238E27FC236}">
                <a16:creationId xmlns:a16="http://schemas.microsoft.com/office/drawing/2014/main" id="{0BF4818A-9840-44F4-A18E-F43A049129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305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4">
            <a:extLst>
              <a:ext uri="{FF2B5EF4-FFF2-40B4-BE49-F238E27FC236}">
                <a16:creationId xmlns:a16="http://schemas.microsoft.com/office/drawing/2014/main" id="{1D099627-F479-41C3-B4A9-94BC70C31D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81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5">
            <a:extLst>
              <a:ext uri="{FF2B5EF4-FFF2-40B4-BE49-F238E27FC236}">
                <a16:creationId xmlns:a16="http://schemas.microsoft.com/office/drawing/2014/main" id="{813599FE-4D6C-4F4F-870A-98DB5A28FC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2094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6">
            <a:extLst>
              <a:ext uri="{FF2B5EF4-FFF2-40B4-BE49-F238E27FC236}">
                <a16:creationId xmlns:a16="http://schemas.microsoft.com/office/drawing/2014/main" id="{B5ECF938-A20E-4D9E-97C5-369DDB9CB3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443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7">
            <a:extLst>
              <a:ext uri="{FF2B5EF4-FFF2-40B4-BE49-F238E27FC236}">
                <a16:creationId xmlns:a16="http://schemas.microsoft.com/office/drawing/2014/main" id="{9293FBCA-6451-4315-8CFE-0F0F2C00FA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9032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8">
            <a:extLst>
              <a:ext uri="{FF2B5EF4-FFF2-40B4-BE49-F238E27FC236}">
                <a16:creationId xmlns:a16="http://schemas.microsoft.com/office/drawing/2014/main" id="{2523706F-BBBC-48F9-B222-873AC3BC6F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09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">
            <a:extLst>
              <a:ext uri="{FF2B5EF4-FFF2-40B4-BE49-F238E27FC236}">
                <a16:creationId xmlns:a16="http://schemas.microsoft.com/office/drawing/2014/main" id="{C1D81DA5-F309-4C09-8B6C-AE3E36E056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524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9">
            <a:extLst>
              <a:ext uri="{FF2B5EF4-FFF2-40B4-BE49-F238E27FC236}">
                <a16:creationId xmlns:a16="http://schemas.microsoft.com/office/drawing/2014/main" id="{80122497-9B54-49DC-9C99-AF2DEE5BF3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5768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0">
            <a:extLst>
              <a:ext uri="{FF2B5EF4-FFF2-40B4-BE49-F238E27FC236}">
                <a16:creationId xmlns:a16="http://schemas.microsoft.com/office/drawing/2014/main" id="{F920798E-9D10-43C8-B8FB-CA7413125A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4114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1">
            <a:extLst>
              <a:ext uri="{FF2B5EF4-FFF2-40B4-BE49-F238E27FC236}">
                <a16:creationId xmlns:a16="http://schemas.microsoft.com/office/drawing/2014/main" id="{FB910A33-D99B-4F96-BDA3-4D9FC93F8C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4667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2">
            <a:extLst>
              <a:ext uri="{FF2B5EF4-FFF2-40B4-BE49-F238E27FC236}">
                <a16:creationId xmlns:a16="http://schemas.microsoft.com/office/drawing/2014/main" id="{0F94B602-5B46-4B53-8571-FFB848151C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146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3">
            <a:extLst>
              <a:ext uri="{FF2B5EF4-FFF2-40B4-BE49-F238E27FC236}">
                <a16:creationId xmlns:a16="http://schemas.microsoft.com/office/drawing/2014/main" id="{70878526-554C-4750-86DB-7D0DF34E31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4880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4">
            <a:extLst>
              <a:ext uri="{FF2B5EF4-FFF2-40B4-BE49-F238E27FC236}">
                <a16:creationId xmlns:a16="http://schemas.microsoft.com/office/drawing/2014/main" id="{6B061078-B8B3-478A-9BBE-66ED2833EA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1300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5">
            <a:extLst>
              <a:ext uri="{FF2B5EF4-FFF2-40B4-BE49-F238E27FC236}">
                <a16:creationId xmlns:a16="http://schemas.microsoft.com/office/drawing/2014/main" id="{12019665-3F4A-4D8E-B401-CC83964F43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3903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6">
            <a:extLst>
              <a:ext uri="{FF2B5EF4-FFF2-40B4-BE49-F238E27FC236}">
                <a16:creationId xmlns:a16="http://schemas.microsoft.com/office/drawing/2014/main" id="{1536A60D-A284-41BB-94D7-638DB2AC55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8676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7">
            <a:extLst>
              <a:ext uri="{FF2B5EF4-FFF2-40B4-BE49-F238E27FC236}">
                <a16:creationId xmlns:a16="http://schemas.microsoft.com/office/drawing/2014/main" id="{48D1381F-9F87-4745-8A40-41B1533709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3451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9">
            <a:extLst>
              <a:ext uri="{FF2B5EF4-FFF2-40B4-BE49-F238E27FC236}">
                <a16:creationId xmlns:a16="http://schemas.microsoft.com/office/drawing/2014/main" id="{7B4EFF4B-618F-4749-BF63-86635CCD52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59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</Words>
  <Application>Microsoft Office PowerPoint</Application>
  <PresentationFormat>Widescreen</PresentationFormat>
  <Paragraphs>1</Paragraphs>
  <Slides>253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253</vt:i4>
      </vt:variant>
    </vt:vector>
  </HeadingPairs>
  <TitlesOfParts>
    <vt:vector size="257" baseType="lpstr">
      <vt:lpstr>Arial</vt:lpstr>
      <vt:lpstr>Calibri</vt:lpstr>
      <vt:lpstr>Calibri Light</vt:lpstr>
      <vt:lpstr>Office Theme</vt:lpstr>
      <vt:lpstr>Appendix D2 – Main POL Tanks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Appendix D2 – Main POL Tanks</dc:title>
  <dc:creator>Lynne Baldwin</dc:creator>
  <cp:lastModifiedBy>Lynne Baldwin</cp:lastModifiedBy>
  <cp:revision>1</cp:revision>
  <dcterms:created xsi:type="dcterms:W3CDTF">2019-11-15T16:14:43Z</dcterms:created>
  <dcterms:modified xsi:type="dcterms:W3CDTF">2019-11-15T16:16:12Z</dcterms:modified>
</cp:coreProperties>
</file>