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E204-A37D-4A67-B0C6-A0DA513B4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7E23B-DC0F-43D5-A265-4591E5823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74771-1475-4748-81E1-DF279A40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CB21-5D52-40CC-AF97-559C6898406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7C1F5-03A1-4595-9DC1-756810F71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CF3C2-FE4C-4247-B269-BF8DDF0ED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97EC-14E0-4948-9879-6B9965FF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1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090B-B30A-45F9-8C5C-24BB2BCE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2607A-41E6-4361-823B-337D5F384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89642-6A11-4F5D-B578-787D7FD1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CB21-5D52-40CC-AF97-559C6898406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658D8-1500-48A3-8BCC-B42B0493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EED24-C518-4764-A8E2-F4495715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97EC-14E0-4948-9879-6B9965FF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3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154752-0472-403D-AD67-D7D5E7A4E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9C39B-DDFA-4FD0-B426-A588CE66D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0F699-9BDA-4243-9EC6-C89559B5F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CB21-5D52-40CC-AF97-559C6898406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9F909-ED59-4C28-AF74-6DBD4BB0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0934-B10A-44A9-9294-8EE28EF67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97EC-14E0-4948-9879-6B9965FF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6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2461-10B0-4C85-9E12-9822492F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C8E64-D481-406A-8E33-686BBE5FE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CB0CB-0CFB-4DE9-A869-51336E3C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CB21-5D52-40CC-AF97-559C6898406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57E48-C8CF-41BA-B49C-CE6A37BE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C873F-0749-447F-BA9E-AF804A82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97EC-14E0-4948-9879-6B9965FF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4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CAC5F-AC82-45B8-B679-E169A91A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6EF8-09EF-4826-8A8E-534F388EF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18E08-CCC4-42FE-A3C6-0586DFD1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CB21-5D52-40CC-AF97-559C6898406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E5CC3-CB0A-4CE2-8706-FA684468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092A1-6AA4-4F8F-991D-5AF4F251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97EC-14E0-4948-9879-6B9965FF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3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1D546-414E-497D-92F7-D6DA43AD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EB9C5-84B7-4CC1-81CC-F3FDA84F6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FCD23-0E67-41F2-9BF8-BA00E1A9E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4306A-65D8-4AAE-842A-E5C5C9761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CB21-5D52-40CC-AF97-559C6898406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BC66D-A1BC-4A25-8ED9-2ABDE8F0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A1338-853D-45CC-9E87-04BA38D3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97EC-14E0-4948-9879-6B9965FF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B907-BCA3-4645-A16F-B957EE55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E2AD6-6520-46DC-A267-C7F5AC19D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CED93-177E-4826-8530-34FC54E31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62087-CBA5-40AF-9EB5-106121274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3F27D-5841-45F0-BAB2-5A2DEE44B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633042-5BAD-4521-82C6-4C3F06117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CB21-5D52-40CC-AF97-559C6898406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B494D-94C1-4AD4-93C2-0A8BECF5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8169EB-4CC2-4E97-AF34-49A0EDE3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97EC-14E0-4948-9879-6B9965FF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7204-5675-49EA-9342-D7484854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CF3AF-DD3C-41F9-8192-42C47898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CB21-5D52-40CC-AF97-559C6898406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3020E-110B-4401-A9CB-77D0AD12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99AA7-0319-4EDA-ABA0-A39B2F4C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97EC-14E0-4948-9879-6B9965FF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6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B555E-55AD-4E6C-A6BE-9B60C862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CB21-5D52-40CC-AF97-559C6898406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8ED0C-1B60-4F85-93CE-5FFBA6F4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18B7D-DF5A-4DAF-9AA3-E51100FFD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97EC-14E0-4948-9879-6B9965FF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D5F2E-C864-472B-AE13-30C45121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4CC3A-D0DD-4D4A-BAFC-6EC17F06D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6E455-4E8C-48DE-8E54-820532F13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60EAD-7A14-43A2-B4EA-83BAFB99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CB21-5D52-40CC-AF97-559C6898406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6AE18-3E8F-4146-B41E-874BC693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685AE-6217-4829-BE4E-9D2516EF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97EC-14E0-4948-9879-6B9965FF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4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8D3B-3920-450C-BF8A-0D76E835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7C5A7C-26FC-4766-B6C2-552FA153F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503A2-58AC-4B8C-B4C1-A367869A1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25396-EAA6-457C-B8FB-75A683DF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CB21-5D52-40CC-AF97-559C6898406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11C0F-456F-47FF-A42F-B9AEAF5F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EEBCD-06B3-4CB9-BCC5-399A8225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97EC-14E0-4948-9879-6B9965FF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9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D40E5E-8889-464B-A25F-86999A8D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51A30-1DD1-4097-BE7F-4C29A9615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0C84B-BE44-46EC-8CBE-E445A5474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6CB21-5D52-40CC-AF97-559C6898406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22C7B-04FA-449B-A6EA-228407D7F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64111-C48A-41CC-98DE-5308064F0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197EC-14E0-4948-9879-6B9965FF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64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D1D9-49F1-48B7-B6E4-0B173081A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 D3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B722B-3E31-4493-B851-48C947FF09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6">
            <a:extLst>
              <a:ext uri="{FF2B5EF4-FFF2-40B4-BE49-F238E27FC236}">
                <a16:creationId xmlns:a16="http://schemas.microsoft.com/office/drawing/2014/main" id="{5E4C5A93-8580-4AE9-BF84-9EFFF8D4D5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7">
            <a:extLst>
              <a:ext uri="{FF2B5EF4-FFF2-40B4-BE49-F238E27FC236}">
                <a16:creationId xmlns:a16="http://schemas.microsoft.com/office/drawing/2014/main" id="{BFC38564-ABD4-44DE-9184-1C3789B6D0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0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8">
            <a:extLst>
              <a:ext uri="{FF2B5EF4-FFF2-40B4-BE49-F238E27FC236}">
                <a16:creationId xmlns:a16="http://schemas.microsoft.com/office/drawing/2014/main" id="{CCD1B61A-85C7-4E92-AB79-6DCB00D5A3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3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9">
            <a:extLst>
              <a:ext uri="{FF2B5EF4-FFF2-40B4-BE49-F238E27FC236}">
                <a16:creationId xmlns:a16="http://schemas.microsoft.com/office/drawing/2014/main" id="{BC852CE1-8C7A-48E5-B7FE-BC576BAA88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27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0">
            <a:extLst>
              <a:ext uri="{FF2B5EF4-FFF2-40B4-BE49-F238E27FC236}">
                <a16:creationId xmlns:a16="http://schemas.microsoft.com/office/drawing/2014/main" id="{7E021F9C-5EC2-454C-B551-7A7D8F60E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57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1">
            <a:extLst>
              <a:ext uri="{FF2B5EF4-FFF2-40B4-BE49-F238E27FC236}">
                <a16:creationId xmlns:a16="http://schemas.microsoft.com/office/drawing/2014/main" id="{3255B7A1-873F-40E3-BB74-0A6E61EBF7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4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2">
            <a:extLst>
              <a:ext uri="{FF2B5EF4-FFF2-40B4-BE49-F238E27FC236}">
                <a16:creationId xmlns:a16="http://schemas.microsoft.com/office/drawing/2014/main" id="{497CA895-6B7B-4E11-A1AF-EC327D0E16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0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3">
            <a:extLst>
              <a:ext uri="{FF2B5EF4-FFF2-40B4-BE49-F238E27FC236}">
                <a16:creationId xmlns:a16="http://schemas.microsoft.com/office/drawing/2014/main" id="{F0159970-579A-48A7-AAC9-EDBF9BCB44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1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5">
            <a:extLst>
              <a:ext uri="{FF2B5EF4-FFF2-40B4-BE49-F238E27FC236}">
                <a16:creationId xmlns:a16="http://schemas.microsoft.com/office/drawing/2014/main" id="{288E9F30-1D73-4587-B536-23658E25E2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62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6">
            <a:extLst>
              <a:ext uri="{FF2B5EF4-FFF2-40B4-BE49-F238E27FC236}">
                <a16:creationId xmlns:a16="http://schemas.microsoft.com/office/drawing/2014/main" id="{91935C20-C213-42F6-8065-F49BEA876F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4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0">
            <a:extLst>
              <a:ext uri="{FF2B5EF4-FFF2-40B4-BE49-F238E27FC236}">
                <a16:creationId xmlns:a16="http://schemas.microsoft.com/office/drawing/2014/main" id="{E9D2B320-9547-4BC7-A627-8E71142FCF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72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7">
            <a:extLst>
              <a:ext uri="{FF2B5EF4-FFF2-40B4-BE49-F238E27FC236}">
                <a16:creationId xmlns:a16="http://schemas.microsoft.com/office/drawing/2014/main" id="{8BB430F1-E033-41FE-B1B4-337F5E105E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86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9">
            <a:extLst>
              <a:ext uri="{FF2B5EF4-FFF2-40B4-BE49-F238E27FC236}">
                <a16:creationId xmlns:a16="http://schemas.microsoft.com/office/drawing/2014/main" id="{BB1761A7-EADD-498F-BDAD-DA5C079D4F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15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0">
            <a:extLst>
              <a:ext uri="{FF2B5EF4-FFF2-40B4-BE49-F238E27FC236}">
                <a16:creationId xmlns:a16="http://schemas.microsoft.com/office/drawing/2014/main" id="{BB72E66F-BD65-4BFE-9BAB-20EAFDF8CB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50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1">
            <a:extLst>
              <a:ext uri="{FF2B5EF4-FFF2-40B4-BE49-F238E27FC236}">
                <a16:creationId xmlns:a16="http://schemas.microsoft.com/office/drawing/2014/main" id="{EE2C973C-E5C2-4F14-8433-971D977C2D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72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2">
            <a:extLst>
              <a:ext uri="{FF2B5EF4-FFF2-40B4-BE49-F238E27FC236}">
                <a16:creationId xmlns:a16="http://schemas.microsoft.com/office/drawing/2014/main" id="{DD73F61C-D81C-446E-AB88-941FDE67CA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11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3">
            <a:extLst>
              <a:ext uri="{FF2B5EF4-FFF2-40B4-BE49-F238E27FC236}">
                <a16:creationId xmlns:a16="http://schemas.microsoft.com/office/drawing/2014/main" id="{F9B12FFB-6621-4039-A0F2-9C57172D23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47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4">
            <a:extLst>
              <a:ext uri="{FF2B5EF4-FFF2-40B4-BE49-F238E27FC236}">
                <a16:creationId xmlns:a16="http://schemas.microsoft.com/office/drawing/2014/main" id="{673B9C15-7147-431C-9266-FD6840FB26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01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5">
            <a:extLst>
              <a:ext uri="{FF2B5EF4-FFF2-40B4-BE49-F238E27FC236}">
                <a16:creationId xmlns:a16="http://schemas.microsoft.com/office/drawing/2014/main" id="{AD13B46C-8C90-4181-81EA-1E2F6E23E4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21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7">
            <a:extLst>
              <a:ext uri="{FF2B5EF4-FFF2-40B4-BE49-F238E27FC236}">
                <a16:creationId xmlns:a16="http://schemas.microsoft.com/office/drawing/2014/main" id="{825D795D-0F9B-4AF4-85A2-9888A864C7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05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4">
            <a:extLst>
              <a:ext uri="{FF2B5EF4-FFF2-40B4-BE49-F238E27FC236}">
                <a16:creationId xmlns:a16="http://schemas.microsoft.com/office/drawing/2014/main" id="{B4B5C842-582D-4520-97F6-D631DC285C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4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9">
            <a:extLst>
              <a:ext uri="{FF2B5EF4-FFF2-40B4-BE49-F238E27FC236}">
                <a16:creationId xmlns:a16="http://schemas.microsoft.com/office/drawing/2014/main" id="{8865F7AB-02C9-462F-91A1-C7C3CF4E1C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18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6">
            <a:extLst>
              <a:ext uri="{FF2B5EF4-FFF2-40B4-BE49-F238E27FC236}">
                <a16:creationId xmlns:a16="http://schemas.microsoft.com/office/drawing/2014/main" id="{4241685B-B522-4612-BC17-1F6AF9520F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87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7">
            <a:extLst>
              <a:ext uri="{FF2B5EF4-FFF2-40B4-BE49-F238E27FC236}">
                <a16:creationId xmlns:a16="http://schemas.microsoft.com/office/drawing/2014/main" id="{588DCA28-9445-4B01-9233-DB3BDA637D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7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8">
            <a:extLst>
              <a:ext uri="{FF2B5EF4-FFF2-40B4-BE49-F238E27FC236}">
                <a16:creationId xmlns:a16="http://schemas.microsoft.com/office/drawing/2014/main" id="{C84202BE-B423-4118-B141-BFA5101E08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46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0">
            <a:extLst>
              <a:ext uri="{FF2B5EF4-FFF2-40B4-BE49-F238E27FC236}">
                <a16:creationId xmlns:a16="http://schemas.microsoft.com/office/drawing/2014/main" id="{636835E3-7B8B-4B6F-9E03-4458A8553B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12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1">
            <a:extLst>
              <a:ext uri="{FF2B5EF4-FFF2-40B4-BE49-F238E27FC236}">
                <a16:creationId xmlns:a16="http://schemas.microsoft.com/office/drawing/2014/main" id="{11356DA6-D9AA-47C5-A383-4B9B65426B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29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2">
            <a:extLst>
              <a:ext uri="{FF2B5EF4-FFF2-40B4-BE49-F238E27FC236}">
                <a16:creationId xmlns:a16="http://schemas.microsoft.com/office/drawing/2014/main" id="{8EC7FF09-9BA8-4A21-8941-95C89DEF67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16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4">
            <a:extLst>
              <a:ext uri="{FF2B5EF4-FFF2-40B4-BE49-F238E27FC236}">
                <a16:creationId xmlns:a16="http://schemas.microsoft.com/office/drawing/2014/main" id="{5F584A1C-3FB6-48AE-A527-E69D9E35B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53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5">
            <a:extLst>
              <a:ext uri="{FF2B5EF4-FFF2-40B4-BE49-F238E27FC236}">
                <a16:creationId xmlns:a16="http://schemas.microsoft.com/office/drawing/2014/main" id="{C706AE03-43B8-40F3-AE15-24A9F9A58B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43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6">
            <a:extLst>
              <a:ext uri="{FF2B5EF4-FFF2-40B4-BE49-F238E27FC236}">
                <a16:creationId xmlns:a16="http://schemas.microsoft.com/office/drawing/2014/main" id="{C43731CC-0A32-4EA2-846C-F1EBCBAEA8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95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8">
            <a:extLst>
              <a:ext uri="{FF2B5EF4-FFF2-40B4-BE49-F238E27FC236}">
                <a16:creationId xmlns:a16="http://schemas.microsoft.com/office/drawing/2014/main" id="{9467FB60-9C65-4E62-8B68-56E365A0B8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7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0">
            <a:extLst>
              <a:ext uri="{FF2B5EF4-FFF2-40B4-BE49-F238E27FC236}">
                <a16:creationId xmlns:a16="http://schemas.microsoft.com/office/drawing/2014/main" id="{B11CC86D-0EA7-4EEC-92A5-1C1707EDE2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16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9">
            <a:extLst>
              <a:ext uri="{FF2B5EF4-FFF2-40B4-BE49-F238E27FC236}">
                <a16:creationId xmlns:a16="http://schemas.microsoft.com/office/drawing/2014/main" id="{333CC0CB-2314-4C25-B4D7-15C5DF0339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60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0">
            <a:extLst>
              <a:ext uri="{FF2B5EF4-FFF2-40B4-BE49-F238E27FC236}">
                <a16:creationId xmlns:a16="http://schemas.microsoft.com/office/drawing/2014/main" id="{2F6CFE85-4D18-49F7-841E-3DF9073027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11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2">
            <a:extLst>
              <a:ext uri="{FF2B5EF4-FFF2-40B4-BE49-F238E27FC236}">
                <a16:creationId xmlns:a16="http://schemas.microsoft.com/office/drawing/2014/main" id="{7C5770A8-6A77-41F3-9359-5EEE408F86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48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3">
            <a:extLst>
              <a:ext uri="{FF2B5EF4-FFF2-40B4-BE49-F238E27FC236}">
                <a16:creationId xmlns:a16="http://schemas.microsoft.com/office/drawing/2014/main" id="{CA32C8B2-3C38-4B21-9ABA-BFD7BE9BA7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65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4">
            <a:extLst>
              <a:ext uri="{FF2B5EF4-FFF2-40B4-BE49-F238E27FC236}">
                <a16:creationId xmlns:a16="http://schemas.microsoft.com/office/drawing/2014/main" id="{E79483F9-AEAF-4E86-9609-37D2AADA31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4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6">
            <a:extLst>
              <a:ext uri="{FF2B5EF4-FFF2-40B4-BE49-F238E27FC236}">
                <a16:creationId xmlns:a16="http://schemas.microsoft.com/office/drawing/2014/main" id="{28C582BF-B1D7-477E-B61B-261B368F3C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005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7">
            <a:extLst>
              <a:ext uri="{FF2B5EF4-FFF2-40B4-BE49-F238E27FC236}">
                <a16:creationId xmlns:a16="http://schemas.microsoft.com/office/drawing/2014/main" id="{1C482BA3-1DB2-4112-8644-1A24D68910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2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8">
            <a:extLst>
              <a:ext uri="{FF2B5EF4-FFF2-40B4-BE49-F238E27FC236}">
                <a16:creationId xmlns:a16="http://schemas.microsoft.com/office/drawing/2014/main" id="{D457E2AF-BAAE-46C4-89D2-5FD6EF94CA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72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0">
            <a:extLst>
              <a:ext uri="{FF2B5EF4-FFF2-40B4-BE49-F238E27FC236}">
                <a16:creationId xmlns:a16="http://schemas.microsoft.com/office/drawing/2014/main" id="{102CE12F-E6DF-4069-A8EB-E3B51C82EE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954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1">
            <a:extLst>
              <a:ext uri="{FF2B5EF4-FFF2-40B4-BE49-F238E27FC236}">
                <a16:creationId xmlns:a16="http://schemas.microsoft.com/office/drawing/2014/main" id="{7DC729DB-B221-47C9-967A-FDD0BE7D06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1">
            <a:extLst>
              <a:ext uri="{FF2B5EF4-FFF2-40B4-BE49-F238E27FC236}">
                <a16:creationId xmlns:a16="http://schemas.microsoft.com/office/drawing/2014/main" id="{FCA0B7E1-2395-4996-87CF-5335E80EC2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93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2">
            <a:extLst>
              <a:ext uri="{FF2B5EF4-FFF2-40B4-BE49-F238E27FC236}">
                <a16:creationId xmlns:a16="http://schemas.microsoft.com/office/drawing/2014/main" id="{336AB30B-BFA0-402E-810F-DB71D27A4D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33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4">
            <a:extLst>
              <a:ext uri="{FF2B5EF4-FFF2-40B4-BE49-F238E27FC236}">
                <a16:creationId xmlns:a16="http://schemas.microsoft.com/office/drawing/2014/main" id="{B0D32455-A8C4-48E8-B344-3B2CAEF8EF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24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5">
            <a:extLst>
              <a:ext uri="{FF2B5EF4-FFF2-40B4-BE49-F238E27FC236}">
                <a16:creationId xmlns:a16="http://schemas.microsoft.com/office/drawing/2014/main" id="{11F6F32F-51FF-4B2D-804B-68958ED9B8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22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6">
            <a:extLst>
              <a:ext uri="{FF2B5EF4-FFF2-40B4-BE49-F238E27FC236}">
                <a16:creationId xmlns:a16="http://schemas.microsoft.com/office/drawing/2014/main" id="{CD762B46-3A29-47C2-8B95-CCF4555099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910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8">
            <a:extLst>
              <a:ext uri="{FF2B5EF4-FFF2-40B4-BE49-F238E27FC236}">
                <a16:creationId xmlns:a16="http://schemas.microsoft.com/office/drawing/2014/main" id="{591886EF-BB5A-4AFB-B287-B593120A9D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025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9">
            <a:extLst>
              <a:ext uri="{FF2B5EF4-FFF2-40B4-BE49-F238E27FC236}">
                <a16:creationId xmlns:a16="http://schemas.microsoft.com/office/drawing/2014/main" id="{F16986AA-2F5D-4B37-B76C-649ABCFEA0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626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4">
            <a:extLst>
              <a:ext uri="{FF2B5EF4-FFF2-40B4-BE49-F238E27FC236}">
                <a16:creationId xmlns:a16="http://schemas.microsoft.com/office/drawing/2014/main" id="{1A736CAC-F58F-4EBD-A5A1-4B65789397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199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6">
            <a:extLst>
              <a:ext uri="{FF2B5EF4-FFF2-40B4-BE49-F238E27FC236}">
                <a16:creationId xmlns:a16="http://schemas.microsoft.com/office/drawing/2014/main" id="{405B5856-5698-4BC9-B151-9FE9E5BA09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438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7">
            <a:extLst>
              <a:ext uri="{FF2B5EF4-FFF2-40B4-BE49-F238E27FC236}">
                <a16:creationId xmlns:a16="http://schemas.microsoft.com/office/drawing/2014/main" id="{519BBEDB-36EB-4CC2-A96F-19DEDCB210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373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8">
            <a:extLst>
              <a:ext uri="{FF2B5EF4-FFF2-40B4-BE49-F238E27FC236}">
                <a16:creationId xmlns:a16="http://schemas.microsoft.com/office/drawing/2014/main" id="{D829C5B2-414A-4EAB-AEEE-27D1F148BB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7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2">
            <a:extLst>
              <a:ext uri="{FF2B5EF4-FFF2-40B4-BE49-F238E27FC236}">
                <a16:creationId xmlns:a16="http://schemas.microsoft.com/office/drawing/2014/main" id="{4286E085-E64B-4CC4-A491-F730006FED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394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0">
            <a:extLst>
              <a:ext uri="{FF2B5EF4-FFF2-40B4-BE49-F238E27FC236}">
                <a16:creationId xmlns:a16="http://schemas.microsoft.com/office/drawing/2014/main" id="{A34A02C5-642E-4F61-ADFF-AC0AA5CD56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266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1">
            <a:extLst>
              <a:ext uri="{FF2B5EF4-FFF2-40B4-BE49-F238E27FC236}">
                <a16:creationId xmlns:a16="http://schemas.microsoft.com/office/drawing/2014/main" id="{59E5E83F-DAC8-4540-BA02-4439A33119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919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2">
            <a:extLst>
              <a:ext uri="{FF2B5EF4-FFF2-40B4-BE49-F238E27FC236}">
                <a16:creationId xmlns:a16="http://schemas.microsoft.com/office/drawing/2014/main" id="{CF2C3295-C36E-4B37-B87A-5044429DA9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487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4">
            <a:extLst>
              <a:ext uri="{FF2B5EF4-FFF2-40B4-BE49-F238E27FC236}">
                <a16:creationId xmlns:a16="http://schemas.microsoft.com/office/drawing/2014/main" id="{39880536-F42F-49D6-B1C9-CB2BFD9AB7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595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5">
            <a:extLst>
              <a:ext uri="{FF2B5EF4-FFF2-40B4-BE49-F238E27FC236}">
                <a16:creationId xmlns:a16="http://schemas.microsoft.com/office/drawing/2014/main" id="{C82622D0-6AD3-49B1-AA40-08F3EAC66F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464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6">
            <a:extLst>
              <a:ext uri="{FF2B5EF4-FFF2-40B4-BE49-F238E27FC236}">
                <a16:creationId xmlns:a16="http://schemas.microsoft.com/office/drawing/2014/main" id="{F3CB4C32-B2CE-467A-99BF-E1B185C90F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0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3">
            <a:extLst>
              <a:ext uri="{FF2B5EF4-FFF2-40B4-BE49-F238E27FC236}">
                <a16:creationId xmlns:a16="http://schemas.microsoft.com/office/drawing/2014/main" id="{38B6B859-FFD9-41C2-B1B6-694D29A70F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4">
            <a:extLst>
              <a:ext uri="{FF2B5EF4-FFF2-40B4-BE49-F238E27FC236}">
                <a16:creationId xmlns:a16="http://schemas.microsoft.com/office/drawing/2014/main" id="{E1E92277-8F2C-44F4-8492-A78888139F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8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5">
            <a:extLst>
              <a:ext uri="{FF2B5EF4-FFF2-40B4-BE49-F238E27FC236}">
                <a16:creationId xmlns:a16="http://schemas.microsoft.com/office/drawing/2014/main" id="{270E695F-84C4-4323-85D2-DEE6D04AA8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1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Calibri Light</vt:lpstr>
      <vt:lpstr>Office Theme</vt:lpstr>
      <vt:lpstr>App D3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D3</dc:title>
  <dc:creator>Lynne Baldwin</dc:creator>
  <cp:lastModifiedBy>Lynne Baldwin</cp:lastModifiedBy>
  <cp:revision>1</cp:revision>
  <dcterms:created xsi:type="dcterms:W3CDTF">2019-11-15T16:19:39Z</dcterms:created>
  <dcterms:modified xsi:type="dcterms:W3CDTF">2019-11-15T16:20:34Z</dcterms:modified>
</cp:coreProperties>
</file>